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66"/>
  </p:notesMasterIdLst>
  <p:sldIdLst>
    <p:sldId id="256" r:id="rId2"/>
    <p:sldId id="258" r:id="rId3"/>
    <p:sldId id="295" r:id="rId4"/>
    <p:sldId id="259" r:id="rId5"/>
    <p:sldId id="260" r:id="rId6"/>
    <p:sldId id="262" r:id="rId7"/>
    <p:sldId id="296" r:id="rId8"/>
    <p:sldId id="297" r:id="rId9"/>
    <p:sldId id="298" r:id="rId10"/>
    <p:sldId id="299" r:id="rId11"/>
    <p:sldId id="300" r:id="rId12"/>
    <p:sldId id="301" r:id="rId13"/>
    <p:sldId id="302" r:id="rId14"/>
    <p:sldId id="303" r:id="rId15"/>
    <p:sldId id="304" r:id="rId16"/>
    <p:sldId id="272" r:id="rId17"/>
    <p:sldId id="266" r:id="rId18"/>
    <p:sldId id="305" r:id="rId19"/>
    <p:sldId id="306" r:id="rId20"/>
    <p:sldId id="307" r:id="rId21"/>
    <p:sldId id="308" r:id="rId22"/>
    <p:sldId id="309" r:id="rId23"/>
    <p:sldId id="269" r:id="rId24"/>
    <p:sldId id="310" r:id="rId25"/>
    <p:sldId id="311" r:id="rId26"/>
    <p:sldId id="312" r:id="rId27"/>
    <p:sldId id="313" r:id="rId28"/>
    <p:sldId id="314" r:id="rId29"/>
    <p:sldId id="315" r:id="rId30"/>
    <p:sldId id="317" r:id="rId31"/>
    <p:sldId id="316" r:id="rId32"/>
    <p:sldId id="318" r:id="rId33"/>
    <p:sldId id="319" r:id="rId34"/>
    <p:sldId id="320" r:id="rId35"/>
    <p:sldId id="321" r:id="rId36"/>
    <p:sldId id="267" r:id="rId37"/>
    <p:sldId id="322" r:id="rId38"/>
    <p:sldId id="324" r:id="rId39"/>
    <p:sldId id="326" r:id="rId40"/>
    <p:sldId id="327" r:id="rId41"/>
    <p:sldId id="328" r:id="rId42"/>
    <p:sldId id="329" r:id="rId43"/>
    <p:sldId id="323" r:id="rId44"/>
    <p:sldId id="325" r:id="rId45"/>
    <p:sldId id="330" r:id="rId46"/>
    <p:sldId id="331" r:id="rId47"/>
    <p:sldId id="332" r:id="rId48"/>
    <p:sldId id="333" r:id="rId49"/>
    <p:sldId id="334" r:id="rId50"/>
    <p:sldId id="335" r:id="rId51"/>
    <p:sldId id="336" r:id="rId52"/>
    <p:sldId id="338" r:id="rId53"/>
    <p:sldId id="337" r:id="rId54"/>
    <p:sldId id="339" r:id="rId55"/>
    <p:sldId id="340" r:id="rId56"/>
    <p:sldId id="341" r:id="rId57"/>
    <p:sldId id="342" r:id="rId58"/>
    <p:sldId id="343" r:id="rId59"/>
    <p:sldId id="344" r:id="rId60"/>
    <p:sldId id="346" r:id="rId61"/>
    <p:sldId id="278" r:id="rId62"/>
    <p:sldId id="279" r:id="rId63"/>
    <p:sldId id="280" r:id="rId64"/>
    <p:sldId id="294" r:id="rId65"/>
  </p:sldIdLst>
  <p:sldSz cx="9144000" cy="5143500" type="screen16x9"/>
  <p:notesSz cx="6858000" cy="9144000"/>
  <p:embeddedFontLst>
    <p:embeddedFont>
      <p:font typeface="Montserrat" panose="00000500000000000000" pitchFamily="2" charset="0"/>
      <p:regular r:id="rId67"/>
      <p:bold r:id="rId68"/>
      <p:italic r:id="rId69"/>
      <p:boldItalic r:id="rId70"/>
    </p:embeddedFont>
    <p:embeddedFont>
      <p:font typeface="Raleway" pitchFamily="2" charset="0"/>
      <p:regular r:id="rId71"/>
      <p:bold r:id="rId72"/>
      <p:italic r:id="rId73"/>
      <p:boldItalic r:id="rId74"/>
    </p:embeddedFont>
    <p:embeddedFont>
      <p:font typeface="Red Hat Display" panose="020B0604020202020204" charset="0"/>
      <p:regular r:id="rId75"/>
      <p:bold r:id="rId76"/>
      <p:italic r:id="rId77"/>
      <p:boldItalic r:id="rId78"/>
    </p:embeddedFont>
    <p:embeddedFont>
      <p:font typeface="Red Hat Display Black" panose="020B0604020202020204" charset="0"/>
      <p:bold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B54E90-54B8-4DDE-8E0E-E95AE126EA17}" v="254" dt="2025-04-13T23:20:14.011"/>
  </p1510:revLst>
</p1510:revInfo>
</file>

<file path=ppt/tableStyles.xml><?xml version="1.0" encoding="utf-8"?>
<a:tblStyleLst xmlns:a="http://schemas.openxmlformats.org/drawingml/2006/main" def="{D7272734-463F-4A0B-A8D7-86DA9125DB42}">
  <a:tblStyle styleId="{D7272734-463F-4A0B-A8D7-86DA9125DB4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0A66879-4ED6-42EE-96D0-9E26330CBD0B}"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102"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2.fntdata"/><Relationship Id="rId76" Type="http://schemas.openxmlformats.org/officeDocument/2006/relationships/font" Target="fonts/font10.fntdata"/><Relationship Id="rId8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74" Type="http://schemas.openxmlformats.org/officeDocument/2006/relationships/font" Target="fonts/font8.fntdata"/><Relationship Id="rId79"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77"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6.fntdata"/><Relationship Id="rId80" Type="http://schemas.openxmlformats.org/officeDocument/2006/relationships/font" Target="fonts/font14.fntdata"/><Relationship Id="rId85"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presProps" Target="presProps.xml"/><Relationship Id="rId86"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rles Altendorf" userId="0b9c3d68-2789-404e-80be-449739096ca9" providerId="ADAL" clId="{E8B54E90-54B8-4DDE-8E0E-E95AE126EA17}"/>
    <pc:docChg chg="undo custSel addSld delSld modSld sldOrd">
      <pc:chgData name="Charles Altendorf" userId="0b9c3d68-2789-404e-80be-449739096ca9" providerId="ADAL" clId="{E8B54E90-54B8-4DDE-8E0E-E95AE126EA17}" dt="2025-04-13T23:20:14.010" v="10744" actId="14826"/>
      <pc:docMkLst>
        <pc:docMk/>
      </pc:docMkLst>
      <pc:sldChg chg="addSp delSp modSp mod setBg modNotes">
        <pc:chgData name="Charles Altendorf" userId="0b9c3d68-2789-404e-80be-449739096ca9" providerId="ADAL" clId="{E8B54E90-54B8-4DDE-8E0E-E95AE126EA17}" dt="2025-04-12T15:02:30.128" v="485" actId="478"/>
        <pc:sldMkLst>
          <pc:docMk/>
          <pc:sldMk cId="0" sldId="256"/>
        </pc:sldMkLst>
        <pc:spChg chg="add del mod">
          <ac:chgData name="Charles Altendorf" userId="0b9c3d68-2789-404e-80be-449739096ca9" providerId="ADAL" clId="{E8B54E90-54B8-4DDE-8E0E-E95AE126EA17}" dt="2025-04-12T15:02:30.128" v="485" actId="478"/>
          <ac:spMkLst>
            <pc:docMk/>
            <pc:sldMk cId="0" sldId="256"/>
            <ac:spMk id="2" creationId="{91714038-EF5F-0EF9-F5DA-6A62180DA44D}"/>
          </ac:spMkLst>
        </pc:spChg>
        <pc:spChg chg="mod">
          <ac:chgData name="Charles Altendorf" userId="0b9c3d68-2789-404e-80be-449739096ca9" providerId="ADAL" clId="{E8B54E90-54B8-4DDE-8E0E-E95AE126EA17}" dt="2025-04-12T14:58:26.986" v="468" actId="1076"/>
          <ac:spMkLst>
            <pc:docMk/>
            <pc:sldMk cId="0" sldId="256"/>
            <ac:spMk id="99" creationId="{00000000-0000-0000-0000-000000000000}"/>
          </ac:spMkLst>
        </pc:spChg>
      </pc:sldChg>
      <pc:sldChg chg="del">
        <pc:chgData name="Charles Altendorf" userId="0b9c3d68-2789-404e-80be-449739096ca9" providerId="ADAL" clId="{E8B54E90-54B8-4DDE-8E0E-E95AE126EA17}" dt="2025-04-12T14:34:27.551" v="0" actId="2696"/>
        <pc:sldMkLst>
          <pc:docMk/>
          <pc:sldMk cId="0" sldId="257"/>
        </pc:sldMkLst>
      </pc:sldChg>
      <pc:sldChg chg="modSp mod">
        <pc:chgData name="Charles Altendorf" userId="0b9c3d68-2789-404e-80be-449739096ca9" providerId="ADAL" clId="{E8B54E90-54B8-4DDE-8E0E-E95AE126EA17}" dt="2025-04-12T14:52:25.762" v="396" actId="14100"/>
        <pc:sldMkLst>
          <pc:docMk/>
          <pc:sldMk cId="0" sldId="258"/>
        </pc:sldMkLst>
        <pc:spChg chg="mod">
          <ac:chgData name="Charles Altendorf" userId="0b9c3d68-2789-404e-80be-449739096ca9" providerId="ADAL" clId="{E8B54E90-54B8-4DDE-8E0E-E95AE126EA17}" dt="2025-04-12T14:36:22.463" v="30" actId="14100"/>
          <ac:spMkLst>
            <pc:docMk/>
            <pc:sldMk cId="0" sldId="258"/>
            <ac:spMk id="121" creationId="{00000000-0000-0000-0000-000000000000}"/>
          </ac:spMkLst>
        </pc:spChg>
        <pc:spChg chg="mod">
          <ac:chgData name="Charles Altendorf" userId="0b9c3d68-2789-404e-80be-449739096ca9" providerId="ADAL" clId="{E8B54E90-54B8-4DDE-8E0E-E95AE126EA17}" dt="2025-04-12T14:52:25.762" v="396" actId="14100"/>
          <ac:spMkLst>
            <pc:docMk/>
            <pc:sldMk cId="0" sldId="258"/>
            <ac:spMk id="122" creationId="{00000000-0000-0000-0000-000000000000}"/>
          </ac:spMkLst>
        </pc:spChg>
        <pc:picChg chg="mod">
          <ac:chgData name="Charles Altendorf" userId="0b9c3d68-2789-404e-80be-449739096ca9" providerId="ADAL" clId="{E8B54E90-54B8-4DDE-8E0E-E95AE126EA17}" dt="2025-04-12T14:46:55.937" v="31" actId="14826"/>
          <ac:picMkLst>
            <pc:docMk/>
            <pc:sldMk cId="0" sldId="258"/>
            <ac:picMk id="124" creationId="{00000000-0000-0000-0000-000000000000}"/>
          </ac:picMkLst>
        </pc:picChg>
      </pc:sldChg>
      <pc:sldChg chg="addSp delSp modSp mod setBg">
        <pc:chgData name="Charles Altendorf" userId="0b9c3d68-2789-404e-80be-449739096ca9" providerId="ADAL" clId="{E8B54E90-54B8-4DDE-8E0E-E95AE126EA17}" dt="2025-04-12T15:22:39.743" v="999"/>
        <pc:sldMkLst>
          <pc:docMk/>
          <pc:sldMk cId="0" sldId="259"/>
        </pc:sldMkLst>
        <pc:spChg chg="add del mod">
          <ac:chgData name="Charles Altendorf" userId="0b9c3d68-2789-404e-80be-449739096ca9" providerId="ADAL" clId="{E8B54E90-54B8-4DDE-8E0E-E95AE126EA17}" dt="2025-04-12T15:21:34.099" v="997" actId="478"/>
          <ac:spMkLst>
            <pc:docMk/>
            <pc:sldMk cId="0" sldId="259"/>
            <ac:spMk id="3" creationId="{2A78F31C-7266-8A35-8697-2D64B0110485}"/>
          </ac:spMkLst>
        </pc:spChg>
        <pc:spChg chg="mod">
          <ac:chgData name="Charles Altendorf" userId="0b9c3d68-2789-404e-80be-449739096ca9" providerId="ADAL" clId="{E8B54E90-54B8-4DDE-8E0E-E95AE126EA17}" dt="2025-04-12T15:19:37.536" v="995" actId="1076"/>
          <ac:spMkLst>
            <pc:docMk/>
            <pc:sldMk cId="0" sldId="259"/>
            <ac:spMk id="129" creationId="{00000000-0000-0000-0000-000000000000}"/>
          </ac:spMkLst>
        </pc:spChg>
        <pc:spChg chg="del">
          <ac:chgData name="Charles Altendorf" userId="0b9c3d68-2789-404e-80be-449739096ca9" providerId="ADAL" clId="{E8B54E90-54B8-4DDE-8E0E-E95AE126EA17}" dt="2025-04-12T15:21:18.802" v="996" actId="478"/>
          <ac:spMkLst>
            <pc:docMk/>
            <pc:sldMk cId="0" sldId="259"/>
            <ac:spMk id="130" creationId="{00000000-0000-0000-0000-000000000000}"/>
          </ac:spMkLst>
        </pc:spChg>
      </pc:sldChg>
      <pc:sldChg chg="delSp modSp mod setBg">
        <pc:chgData name="Charles Altendorf" userId="0b9c3d68-2789-404e-80be-449739096ca9" providerId="ADAL" clId="{E8B54E90-54B8-4DDE-8E0E-E95AE126EA17}" dt="2025-04-12T16:08:24.297" v="1063" actId="20577"/>
        <pc:sldMkLst>
          <pc:docMk/>
          <pc:sldMk cId="0" sldId="260"/>
        </pc:sldMkLst>
        <pc:spChg chg="mod">
          <ac:chgData name="Charles Altendorf" userId="0b9c3d68-2789-404e-80be-449739096ca9" providerId="ADAL" clId="{E8B54E90-54B8-4DDE-8E0E-E95AE126EA17}" dt="2025-04-12T16:08:24.297" v="1063" actId="20577"/>
          <ac:spMkLst>
            <pc:docMk/>
            <pc:sldMk cId="0" sldId="260"/>
            <ac:spMk id="136" creationId="{00000000-0000-0000-0000-000000000000}"/>
          </ac:spMkLst>
        </pc:spChg>
        <pc:spChg chg="del mod">
          <ac:chgData name="Charles Altendorf" userId="0b9c3d68-2789-404e-80be-449739096ca9" providerId="ADAL" clId="{E8B54E90-54B8-4DDE-8E0E-E95AE126EA17}" dt="2025-04-12T16:06:30.772" v="1022" actId="478"/>
          <ac:spMkLst>
            <pc:docMk/>
            <pc:sldMk cId="0" sldId="260"/>
            <ac:spMk id="137" creationId="{00000000-0000-0000-0000-000000000000}"/>
          </ac:spMkLst>
        </pc:spChg>
        <pc:spChg chg="del">
          <ac:chgData name="Charles Altendorf" userId="0b9c3d68-2789-404e-80be-449739096ca9" providerId="ADAL" clId="{E8B54E90-54B8-4DDE-8E0E-E95AE126EA17}" dt="2025-04-12T16:03:47.850" v="1004" actId="478"/>
          <ac:spMkLst>
            <pc:docMk/>
            <pc:sldMk cId="0" sldId="260"/>
            <ac:spMk id="146" creationId="{00000000-0000-0000-0000-000000000000}"/>
          </ac:spMkLst>
        </pc:spChg>
        <pc:spChg chg="del">
          <ac:chgData name="Charles Altendorf" userId="0b9c3d68-2789-404e-80be-449739096ca9" providerId="ADAL" clId="{E8B54E90-54B8-4DDE-8E0E-E95AE126EA17}" dt="2025-04-12T16:06:35.762" v="1023" actId="478"/>
          <ac:spMkLst>
            <pc:docMk/>
            <pc:sldMk cId="0" sldId="260"/>
            <ac:spMk id="147" creationId="{00000000-0000-0000-0000-000000000000}"/>
          </ac:spMkLst>
        </pc:spChg>
        <pc:spChg chg="del">
          <ac:chgData name="Charles Altendorf" userId="0b9c3d68-2789-404e-80be-449739096ca9" providerId="ADAL" clId="{E8B54E90-54B8-4DDE-8E0E-E95AE126EA17}" dt="2025-04-12T16:06:41.410" v="1024" actId="478"/>
          <ac:spMkLst>
            <pc:docMk/>
            <pc:sldMk cId="0" sldId="260"/>
            <ac:spMk id="148" creationId="{00000000-0000-0000-0000-000000000000}"/>
          </ac:spMkLst>
        </pc:spChg>
        <pc:spChg chg="del">
          <ac:chgData name="Charles Altendorf" userId="0b9c3d68-2789-404e-80be-449739096ca9" providerId="ADAL" clId="{E8B54E90-54B8-4DDE-8E0E-E95AE126EA17}" dt="2025-04-12T16:03:50.549" v="1005" actId="478"/>
          <ac:spMkLst>
            <pc:docMk/>
            <pc:sldMk cId="0" sldId="260"/>
            <ac:spMk id="149" creationId="{00000000-0000-0000-0000-000000000000}"/>
          </ac:spMkLst>
        </pc:spChg>
        <pc:grpChg chg="del">
          <ac:chgData name="Charles Altendorf" userId="0b9c3d68-2789-404e-80be-449739096ca9" providerId="ADAL" clId="{E8B54E90-54B8-4DDE-8E0E-E95AE126EA17}" dt="2025-04-12T15:37:50.595" v="1002" actId="478"/>
          <ac:grpSpMkLst>
            <pc:docMk/>
            <pc:sldMk cId="0" sldId="260"/>
            <ac:grpSpMk id="138" creationId="{00000000-0000-0000-0000-000000000000}"/>
          </ac:grpSpMkLst>
        </pc:grpChg>
        <pc:grpChg chg="del">
          <ac:chgData name="Charles Altendorf" userId="0b9c3d68-2789-404e-80be-449739096ca9" providerId="ADAL" clId="{E8B54E90-54B8-4DDE-8E0E-E95AE126EA17}" dt="2025-04-12T15:37:54.752" v="1003" actId="478"/>
          <ac:grpSpMkLst>
            <pc:docMk/>
            <pc:sldMk cId="0" sldId="260"/>
            <ac:grpSpMk id="141" creationId="{00000000-0000-0000-0000-000000000000}"/>
          </ac:grpSpMkLst>
        </pc:grpChg>
      </pc:sldChg>
      <pc:sldChg chg="del setBg">
        <pc:chgData name="Charles Altendorf" userId="0b9c3d68-2789-404e-80be-449739096ca9" providerId="ADAL" clId="{E8B54E90-54B8-4DDE-8E0E-E95AE126EA17}" dt="2025-04-13T21:17:50.610" v="9953" actId="47"/>
        <pc:sldMkLst>
          <pc:docMk/>
          <pc:sldMk cId="0" sldId="261"/>
        </pc:sldMkLst>
      </pc:sldChg>
      <pc:sldChg chg="modSp mod ord setBg">
        <pc:chgData name="Charles Altendorf" userId="0b9c3d68-2789-404e-80be-449739096ca9" providerId="ADAL" clId="{E8B54E90-54B8-4DDE-8E0E-E95AE126EA17}" dt="2025-04-12T19:07:54.047" v="1479"/>
        <pc:sldMkLst>
          <pc:docMk/>
          <pc:sldMk cId="0" sldId="262"/>
        </pc:sldMkLst>
        <pc:spChg chg="mod">
          <ac:chgData name="Charles Altendorf" userId="0b9c3d68-2789-404e-80be-449739096ca9" providerId="ADAL" clId="{E8B54E90-54B8-4DDE-8E0E-E95AE126EA17}" dt="2025-04-12T16:23:16.602" v="1469" actId="20577"/>
          <ac:spMkLst>
            <pc:docMk/>
            <pc:sldMk cId="0" sldId="262"/>
            <ac:spMk id="161" creationId="{00000000-0000-0000-0000-000000000000}"/>
          </ac:spMkLst>
        </pc:spChg>
        <pc:spChg chg="mod">
          <ac:chgData name="Charles Altendorf" userId="0b9c3d68-2789-404e-80be-449739096ca9" providerId="ADAL" clId="{E8B54E90-54B8-4DDE-8E0E-E95AE126EA17}" dt="2025-04-12T16:25:06.327" v="1477" actId="20577"/>
          <ac:spMkLst>
            <pc:docMk/>
            <pc:sldMk cId="0" sldId="262"/>
            <ac:spMk id="162" creationId="{00000000-0000-0000-0000-000000000000}"/>
          </ac:spMkLst>
        </pc:spChg>
      </pc:sldChg>
      <pc:sldChg chg="del">
        <pc:chgData name="Charles Altendorf" userId="0b9c3d68-2789-404e-80be-449739096ca9" providerId="ADAL" clId="{E8B54E90-54B8-4DDE-8E0E-E95AE126EA17}" dt="2025-04-13T21:17:50.610" v="9953" actId="47"/>
        <pc:sldMkLst>
          <pc:docMk/>
          <pc:sldMk cId="0" sldId="263"/>
        </pc:sldMkLst>
      </pc:sldChg>
      <pc:sldChg chg="del">
        <pc:chgData name="Charles Altendorf" userId="0b9c3d68-2789-404e-80be-449739096ca9" providerId="ADAL" clId="{E8B54E90-54B8-4DDE-8E0E-E95AE126EA17}" dt="2025-04-13T21:17:50.610" v="9953" actId="47"/>
        <pc:sldMkLst>
          <pc:docMk/>
          <pc:sldMk cId="0" sldId="264"/>
        </pc:sldMkLst>
      </pc:sldChg>
      <pc:sldChg chg="modSp del mod ord setBg">
        <pc:chgData name="Charles Altendorf" userId="0b9c3d68-2789-404e-80be-449739096ca9" providerId="ADAL" clId="{E8B54E90-54B8-4DDE-8E0E-E95AE126EA17}" dt="2025-04-13T21:18:13.320" v="9954" actId="47"/>
        <pc:sldMkLst>
          <pc:docMk/>
          <pc:sldMk cId="0" sldId="265"/>
        </pc:sldMkLst>
        <pc:picChg chg="mod">
          <ac:chgData name="Charles Altendorf" userId="0b9c3d68-2789-404e-80be-449739096ca9" providerId="ADAL" clId="{E8B54E90-54B8-4DDE-8E0E-E95AE126EA17}" dt="2025-04-12T19:11:16.483" v="1491" actId="14100"/>
          <ac:picMkLst>
            <pc:docMk/>
            <pc:sldMk cId="0" sldId="265"/>
            <ac:picMk id="188" creationId="{00000000-0000-0000-0000-000000000000}"/>
          </ac:picMkLst>
        </pc:picChg>
      </pc:sldChg>
      <pc:sldChg chg="modSp mod ord setBg">
        <pc:chgData name="Charles Altendorf" userId="0b9c3d68-2789-404e-80be-449739096ca9" providerId="ADAL" clId="{E8B54E90-54B8-4DDE-8E0E-E95AE126EA17}" dt="2025-04-13T22:28:59.107" v="10363"/>
        <pc:sldMkLst>
          <pc:docMk/>
          <pc:sldMk cId="0" sldId="266"/>
        </pc:sldMkLst>
        <pc:spChg chg="mod">
          <ac:chgData name="Charles Altendorf" userId="0b9c3d68-2789-404e-80be-449739096ca9" providerId="ADAL" clId="{E8B54E90-54B8-4DDE-8E0E-E95AE126EA17}" dt="2025-04-12T21:00:57.308" v="3591" actId="20577"/>
          <ac:spMkLst>
            <pc:docMk/>
            <pc:sldMk cId="0" sldId="266"/>
            <ac:spMk id="193" creationId="{00000000-0000-0000-0000-000000000000}"/>
          </ac:spMkLst>
        </pc:spChg>
      </pc:sldChg>
      <pc:sldChg chg="addSp modSp mod ord setBg">
        <pc:chgData name="Charles Altendorf" userId="0b9c3d68-2789-404e-80be-449739096ca9" providerId="ADAL" clId="{E8B54E90-54B8-4DDE-8E0E-E95AE126EA17}" dt="2025-04-13T03:52:29.739" v="8387" actId="14100"/>
        <pc:sldMkLst>
          <pc:docMk/>
          <pc:sldMk cId="0" sldId="267"/>
        </pc:sldMkLst>
        <pc:spChg chg="add mod">
          <ac:chgData name="Charles Altendorf" userId="0b9c3d68-2789-404e-80be-449739096ca9" providerId="ADAL" clId="{E8B54E90-54B8-4DDE-8E0E-E95AE126EA17}" dt="2025-04-13T03:41:02.229" v="8094" actId="20577"/>
          <ac:spMkLst>
            <pc:docMk/>
            <pc:sldMk cId="0" sldId="267"/>
            <ac:spMk id="16" creationId="{8ED0AC54-84C6-988A-5E28-090F76EBC8DD}"/>
          </ac:spMkLst>
        </pc:spChg>
        <pc:spChg chg="add mod">
          <ac:chgData name="Charles Altendorf" userId="0b9c3d68-2789-404e-80be-449739096ca9" providerId="ADAL" clId="{E8B54E90-54B8-4DDE-8E0E-E95AE126EA17}" dt="2025-04-13T03:51:03.759" v="8383" actId="20577"/>
          <ac:spMkLst>
            <pc:docMk/>
            <pc:sldMk cId="0" sldId="267"/>
            <ac:spMk id="196" creationId="{34FE9D55-238A-9282-E337-4B0FF1A10BAB}"/>
          </ac:spMkLst>
        </pc:spChg>
        <pc:spChg chg="mod">
          <ac:chgData name="Charles Altendorf" userId="0b9c3d68-2789-404e-80be-449739096ca9" providerId="ADAL" clId="{E8B54E90-54B8-4DDE-8E0E-E95AE126EA17}" dt="2025-04-13T03:48:53.072" v="8283" actId="20577"/>
          <ac:spMkLst>
            <pc:docMk/>
            <pc:sldMk cId="0" sldId="267"/>
            <ac:spMk id="199" creationId="{00000000-0000-0000-0000-000000000000}"/>
          </ac:spMkLst>
        </pc:spChg>
        <pc:spChg chg="mod">
          <ac:chgData name="Charles Altendorf" userId="0b9c3d68-2789-404e-80be-449739096ca9" providerId="ADAL" clId="{E8B54E90-54B8-4DDE-8E0E-E95AE126EA17}" dt="2025-04-13T03:43:05.341" v="8108" actId="20577"/>
          <ac:spMkLst>
            <pc:docMk/>
            <pc:sldMk cId="0" sldId="267"/>
            <ac:spMk id="201" creationId="{00000000-0000-0000-0000-000000000000}"/>
          </ac:spMkLst>
        </pc:spChg>
        <pc:spChg chg="mod">
          <ac:chgData name="Charles Altendorf" userId="0b9c3d68-2789-404e-80be-449739096ca9" providerId="ADAL" clId="{E8B54E90-54B8-4DDE-8E0E-E95AE126EA17}" dt="2025-04-13T03:50:46.321" v="8355" actId="1076"/>
          <ac:spMkLst>
            <pc:docMk/>
            <pc:sldMk cId="0" sldId="267"/>
            <ac:spMk id="202" creationId="{00000000-0000-0000-0000-000000000000}"/>
          </ac:spMkLst>
        </pc:spChg>
        <pc:spChg chg="mod">
          <ac:chgData name="Charles Altendorf" userId="0b9c3d68-2789-404e-80be-449739096ca9" providerId="ADAL" clId="{E8B54E90-54B8-4DDE-8E0E-E95AE126EA17}" dt="2025-04-13T03:50:30.651" v="8354" actId="1076"/>
          <ac:spMkLst>
            <pc:docMk/>
            <pc:sldMk cId="0" sldId="267"/>
            <ac:spMk id="203" creationId="{00000000-0000-0000-0000-000000000000}"/>
          </ac:spMkLst>
        </pc:spChg>
        <pc:spChg chg="mod">
          <ac:chgData name="Charles Altendorf" userId="0b9c3d68-2789-404e-80be-449739096ca9" providerId="ADAL" clId="{E8B54E90-54B8-4DDE-8E0E-E95AE126EA17}" dt="2025-04-13T03:50:30.651" v="8354" actId="1076"/>
          <ac:spMkLst>
            <pc:docMk/>
            <pc:sldMk cId="0" sldId="267"/>
            <ac:spMk id="204" creationId="{00000000-0000-0000-0000-000000000000}"/>
          </ac:spMkLst>
        </pc:spChg>
        <pc:spChg chg="mod">
          <ac:chgData name="Charles Altendorf" userId="0b9c3d68-2789-404e-80be-449739096ca9" providerId="ADAL" clId="{E8B54E90-54B8-4DDE-8E0E-E95AE126EA17}" dt="2025-04-13T03:50:30.651" v="8354" actId="1076"/>
          <ac:spMkLst>
            <pc:docMk/>
            <pc:sldMk cId="0" sldId="267"/>
            <ac:spMk id="205" creationId="{00000000-0000-0000-0000-000000000000}"/>
          </ac:spMkLst>
        </pc:spChg>
        <pc:spChg chg="mod">
          <ac:chgData name="Charles Altendorf" userId="0b9c3d68-2789-404e-80be-449739096ca9" providerId="ADAL" clId="{E8B54E90-54B8-4DDE-8E0E-E95AE126EA17}" dt="2025-04-13T03:50:46.321" v="8355" actId="1076"/>
          <ac:spMkLst>
            <pc:docMk/>
            <pc:sldMk cId="0" sldId="267"/>
            <ac:spMk id="206" creationId="{00000000-0000-0000-0000-000000000000}"/>
          </ac:spMkLst>
        </pc:spChg>
        <pc:spChg chg="mod">
          <ac:chgData name="Charles Altendorf" userId="0b9c3d68-2789-404e-80be-449739096ca9" providerId="ADAL" clId="{E8B54E90-54B8-4DDE-8E0E-E95AE126EA17}" dt="2025-04-13T03:50:46.321" v="8355" actId="1076"/>
          <ac:spMkLst>
            <pc:docMk/>
            <pc:sldMk cId="0" sldId="267"/>
            <ac:spMk id="207" creationId="{00000000-0000-0000-0000-000000000000}"/>
          </ac:spMkLst>
        </pc:spChg>
        <pc:cxnChg chg="add mod">
          <ac:chgData name="Charles Altendorf" userId="0b9c3d68-2789-404e-80be-449739096ca9" providerId="ADAL" clId="{E8B54E90-54B8-4DDE-8E0E-E95AE126EA17}" dt="2025-04-13T03:33:49.422" v="7394" actId="14100"/>
          <ac:cxnSpMkLst>
            <pc:docMk/>
            <pc:sldMk cId="0" sldId="267"/>
            <ac:cxnSpMk id="20" creationId="{D78ACF1B-EED8-5E30-C56D-0764FF6B1D64}"/>
          </ac:cxnSpMkLst>
        </pc:cxnChg>
        <pc:cxnChg chg="mod">
          <ac:chgData name="Charles Altendorf" userId="0b9c3d68-2789-404e-80be-449739096ca9" providerId="ADAL" clId="{E8B54E90-54B8-4DDE-8E0E-E95AE126EA17}" dt="2025-04-13T03:50:46.321" v="8355" actId="1076"/>
          <ac:cxnSpMkLst>
            <pc:docMk/>
            <pc:sldMk cId="0" sldId="267"/>
            <ac:cxnSpMk id="208" creationId="{00000000-0000-0000-0000-000000000000}"/>
          </ac:cxnSpMkLst>
        </pc:cxnChg>
        <pc:cxnChg chg="mod">
          <ac:chgData name="Charles Altendorf" userId="0b9c3d68-2789-404e-80be-449739096ca9" providerId="ADAL" clId="{E8B54E90-54B8-4DDE-8E0E-E95AE126EA17}" dt="2025-04-13T03:50:30.651" v="8354" actId="1076"/>
          <ac:cxnSpMkLst>
            <pc:docMk/>
            <pc:sldMk cId="0" sldId="267"/>
            <ac:cxnSpMk id="209" creationId="{00000000-0000-0000-0000-000000000000}"/>
          </ac:cxnSpMkLst>
        </pc:cxnChg>
        <pc:cxnChg chg="mod">
          <ac:chgData name="Charles Altendorf" userId="0b9c3d68-2789-404e-80be-449739096ca9" providerId="ADAL" clId="{E8B54E90-54B8-4DDE-8E0E-E95AE126EA17}" dt="2025-04-13T03:50:30.651" v="8354" actId="1076"/>
          <ac:cxnSpMkLst>
            <pc:docMk/>
            <pc:sldMk cId="0" sldId="267"/>
            <ac:cxnSpMk id="210" creationId="{00000000-0000-0000-0000-000000000000}"/>
          </ac:cxnSpMkLst>
        </pc:cxnChg>
        <pc:cxnChg chg="mod">
          <ac:chgData name="Charles Altendorf" userId="0b9c3d68-2789-404e-80be-449739096ca9" providerId="ADAL" clId="{E8B54E90-54B8-4DDE-8E0E-E95AE126EA17}" dt="2025-04-13T03:50:30.651" v="8354" actId="1076"/>
          <ac:cxnSpMkLst>
            <pc:docMk/>
            <pc:sldMk cId="0" sldId="267"/>
            <ac:cxnSpMk id="211" creationId="{00000000-0000-0000-0000-000000000000}"/>
          </ac:cxnSpMkLst>
        </pc:cxnChg>
        <pc:cxnChg chg="mod">
          <ac:chgData name="Charles Altendorf" userId="0b9c3d68-2789-404e-80be-449739096ca9" providerId="ADAL" clId="{E8B54E90-54B8-4DDE-8E0E-E95AE126EA17}" dt="2025-04-13T03:50:46.321" v="8355" actId="1076"/>
          <ac:cxnSpMkLst>
            <pc:docMk/>
            <pc:sldMk cId="0" sldId="267"/>
            <ac:cxnSpMk id="212" creationId="{00000000-0000-0000-0000-000000000000}"/>
          </ac:cxnSpMkLst>
        </pc:cxnChg>
        <pc:cxnChg chg="mod">
          <ac:chgData name="Charles Altendorf" userId="0b9c3d68-2789-404e-80be-449739096ca9" providerId="ADAL" clId="{E8B54E90-54B8-4DDE-8E0E-E95AE126EA17}" dt="2025-04-13T03:50:46.321" v="8355" actId="1076"/>
          <ac:cxnSpMkLst>
            <pc:docMk/>
            <pc:sldMk cId="0" sldId="267"/>
            <ac:cxnSpMk id="213" creationId="{00000000-0000-0000-0000-000000000000}"/>
          </ac:cxnSpMkLst>
        </pc:cxnChg>
        <pc:cxnChg chg="add mod">
          <ac:chgData name="Charles Altendorf" userId="0b9c3d68-2789-404e-80be-449739096ca9" providerId="ADAL" clId="{E8B54E90-54B8-4DDE-8E0E-E95AE126EA17}" dt="2025-04-13T03:52:29.739" v="8387" actId="14100"/>
          <ac:cxnSpMkLst>
            <pc:docMk/>
            <pc:sldMk cId="0" sldId="267"/>
            <ac:cxnSpMk id="218" creationId="{CFE5FA0A-08A9-F7EC-A638-D6C2B91158D9}"/>
          </ac:cxnSpMkLst>
        </pc:cxnChg>
      </pc:sldChg>
      <pc:sldChg chg="del">
        <pc:chgData name="Charles Altendorf" userId="0b9c3d68-2789-404e-80be-449739096ca9" providerId="ADAL" clId="{E8B54E90-54B8-4DDE-8E0E-E95AE126EA17}" dt="2025-04-13T21:17:50.610" v="9953" actId="47"/>
        <pc:sldMkLst>
          <pc:docMk/>
          <pc:sldMk cId="0" sldId="268"/>
        </pc:sldMkLst>
      </pc:sldChg>
      <pc:sldChg chg="modSp mod ord">
        <pc:chgData name="Charles Altendorf" userId="0b9c3d68-2789-404e-80be-449739096ca9" providerId="ADAL" clId="{E8B54E90-54B8-4DDE-8E0E-E95AE126EA17}" dt="2025-04-12T21:44:09.350" v="4660" actId="20577"/>
        <pc:sldMkLst>
          <pc:docMk/>
          <pc:sldMk cId="0" sldId="269"/>
        </pc:sldMkLst>
        <pc:spChg chg="mod">
          <ac:chgData name="Charles Altendorf" userId="0b9c3d68-2789-404e-80be-449739096ca9" providerId="ADAL" clId="{E8B54E90-54B8-4DDE-8E0E-E95AE126EA17}" dt="2025-04-12T21:44:09.350" v="4660" actId="20577"/>
          <ac:spMkLst>
            <pc:docMk/>
            <pc:sldMk cId="0" sldId="269"/>
            <ac:spMk id="226" creationId="{00000000-0000-0000-0000-000000000000}"/>
          </ac:spMkLst>
        </pc:spChg>
      </pc:sldChg>
      <pc:sldChg chg="del">
        <pc:chgData name="Charles Altendorf" userId="0b9c3d68-2789-404e-80be-449739096ca9" providerId="ADAL" clId="{E8B54E90-54B8-4DDE-8E0E-E95AE126EA17}" dt="2025-04-13T21:17:50.610" v="9953" actId="47"/>
        <pc:sldMkLst>
          <pc:docMk/>
          <pc:sldMk cId="0" sldId="270"/>
        </pc:sldMkLst>
      </pc:sldChg>
      <pc:sldChg chg="del">
        <pc:chgData name="Charles Altendorf" userId="0b9c3d68-2789-404e-80be-449739096ca9" providerId="ADAL" clId="{E8B54E90-54B8-4DDE-8E0E-E95AE126EA17}" dt="2025-04-13T21:17:50.610" v="9953" actId="47"/>
        <pc:sldMkLst>
          <pc:docMk/>
          <pc:sldMk cId="0" sldId="271"/>
        </pc:sldMkLst>
      </pc:sldChg>
      <pc:sldChg chg="modSp mod ord setBg">
        <pc:chgData name="Charles Altendorf" userId="0b9c3d68-2789-404e-80be-449739096ca9" providerId="ADAL" clId="{E8B54E90-54B8-4DDE-8E0E-E95AE126EA17}" dt="2025-04-12T20:59:26.850" v="3550"/>
        <pc:sldMkLst>
          <pc:docMk/>
          <pc:sldMk cId="0" sldId="272"/>
        </pc:sldMkLst>
        <pc:spChg chg="mod">
          <ac:chgData name="Charles Altendorf" userId="0b9c3d68-2789-404e-80be-449739096ca9" providerId="ADAL" clId="{E8B54E90-54B8-4DDE-8E0E-E95AE126EA17}" dt="2025-04-12T20:01:52.926" v="2518" actId="20577"/>
          <ac:spMkLst>
            <pc:docMk/>
            <pc:sldMk cId="0" sldId="272"/>
            <ac:spMk id="258" creationId="{00000000-0000-0000-0000-000000000000}"/>
          </ac:spMkLst>
        </pc:spChg>
        <pc:spChg chg="mod">
          <ac:chgData name="Charles Altendorf" userId="0b9c3d68-2789-404e-80be-449739096ca9" providerId="ADAL" clId="{E8B54E90-54B8-4DDE-8E0E-E95AE126EA17}" dt="2025-04-12T20:02:52.802" v="2615" actId="20577"/>
          <ac:spMkLst>
            <pc:docMk/>
            <pc:sldMk cId="0" sldId="272"/>
            <ac:spMk id="263" creationId="{00000000-0000-0000-0000-000000000000}"/>
          </ac:spMkLst>
        </pc:spChg>
        <pc:spChg chg="mod">
          <ac:chgData name="Charles Altendorf" userId="0b9c3d68-2789-404e-80be-449739096ca9" providerId="ADAL" clId="{E8B54E90-54B8-4DDE-8E0E-E95AE126EA17}" dt="2025-04-12T20:04:13.459" v="2737" actId="20577"/>
          <ac:spMkLst>
            <pc:docMk/>
            <pc:sldMk cId="0" sldId="272"/>
            <ac:spMk id="264" creationId="{00000000-0000-0000-0000-000000000000}"/>
          </ac:spMkLst>
        </pc:spChg>
        <pc:spChg chg="mod">
          <ac:chgData name="Charles Altendorf" userId="0b9c3d68-2789-404e-80be-449739096ca9" providerId="ADAL" clId="{E8B54E90-54B8-4DDE-8E0E-E95AE126EA17}" dt="2025-04-12T20:09:58.650" v="2785" actId="20577"/>
          <ac:spMkLst>
            <pc:docMk/>
            <pc:sldMk cId="0" sldId="272"/>
            <ac:spMk id="268" creationId="{00000000-0000-0000-0000-000000000000}"/>
          </ac:spMkLst>
        </pc:spChg>
        <pc:spChg chg="mod">
          <ac:chgData name="Charles Altendorf" userId="0b9c3d68-2789-404e-80be-449739096ca9" providerId="ADAL" clId="{E8B54E90-54B8-4DDE-8E0E-E95AE126EA17}" dt="2025-04-12T20:11:10.421" v="2823" actId="20577"/>
          <ac:spMkLst>
            <pc:docMk/>
            <pc:sldMk cId="0" sldId="272"/>
            <ac:spMk id="269" creationId="{00000000-0000-0000-0000-000000000000}"/>
          </ac:spMkLst>
        </pc:spChg>
        <pc:spChg chg="mod">
          <ac:chgData name="Charles Altendorf" userId="0b9c3d68-2789-404e-80be-449739096ca9" providerId="ADAL" clId="{E8B54E90-54B8-4DDE-8E0E-E95AE126EA17}" dt="2025-04-12T20:20:37.896" v="2842" actId="255"/>
          <ac:spMkLst>
            <pc:docMk/>
            <pc:sldMk cId="0" sldId="272"/>
            <ac:spMk id="273" creationId="{00000000-0000-0000-0000-000000000000}"/>
          </ac:spMkLst>
        </pc:spChg>
        <pc:spChg chg="mod">
          <ac:chgData name="Charles Altendorf" userId="0b9c3d68-2789-404e-80be-449739096ca9" providerId="ADAL" clId="{E8B54E90-54B8-4DDE-8E0E-E95AE126EA17}" dt="2025-04-12T20:21:08.677" v="2927" actId="20577"/>
          <ac:spMkLst>
            <pc:docMk/>
            <pc:sldMk cId="0" sldId="272"/>
            <ac:spMk id="274" creationId="{00000000-0000-0000-0000-000000000000}"/>
          </ac:spMkLst>
        </pc:spChg>
      </pc:sldChg>
      <pc:sldChg chg="del">
        <pc:chgData name="Charles Altendorf" userId="0b9c3d68-2789-404e-80be-449739096ca9" providerId="ADAL" clId="{E8B54E90-54B8-4DDE-8E0E-E95AE126EA17}" dt="2025-04-13T21:17:50.610" v="9953" actId="47"/>
        <pc:sldMkLst>
          <pc:docMk/>
          <pc:sldMk cId="0" sldId="273"/>
        </pc:sldMkLst>
      </pc:sldChg>
      <pc:sldChg chg="del">
        <pc:chgData name="Charles Altendorf" userId="0b9c3d68-2789-404e-80be-449739096ca9" providerId="ADAL" clId="{E8B54E90-54B8-4DDE-8E0E-E95AE126EA17}" dt="2025-04-13T21:17:50.610" v="9953" actId="47"/>
        <pc:sldMkLst>
          <pc:docMk/>
          <pc:sldMk cId="0" sldId="274"/>
        </pc:sldMkLst>
      </pc:sldChg>
      <pc:sldChg chg="del">
        <pc:chgData name="Charles Altendorf" userId="0b9c3d68-2789-404e-80be-449739096ca9" providerId="ADAL" clId="{E8B54E90-54B8-4DDE-8E0E-E95AE126EA17}" dt="2025-04-13T21:17:50.610" v="9953" actId="47"/>
        <pc:sldMkLst>
          <pc:docMk/>
          <pc:sldMk cId="0" sldId="275"/>
        </pc:sldMkLst>
      </pc:sldChg>
      <pc:sldChg chg="del">
        <pc:chgData name="Charles Altendorf" userId="0b9c3d68-2789-404e-80be-449739096ca9" providerId="ADAL" clId="{E8B54E90-54B8-4DDE-8E0E-E95AE126EA17}" dt="2025-04-13T21:17:50.610" v="9953" actId="47"/>
        <pc:sldMkLst>
          <pc:docMk/>
          <pc:sldMk cId="0" sldId="276"/>
        </pc:sldMkLst>
      </pc:sldChg>
      <pc:sldChg chg="del">
        <pc:chgData name="Charles Altendorf" userId="0b9c3d68-2789-404e-80be-449739096ca9" providerId="ADAL" clId="{E8B54E90-54B8-4DDE-8E0E-E95AE126EA17}" dt="2025-04-13T21:17:50.610" v="9953" actId="47"/>
        <pc:sldMkLst>
          <pc:docMk/>
          <pc:sldMk cId="0" sldId="277"/>
        </pc:sldMkLst>
      </pc:sldChg>
      <pc:sldChg chg="modSp mod">
        <pc:chgData name="Charles Altendorf" userId="0b9c3d68-2789-404e-80be-449739096ca9" providerId="ADAL" clId="{E8B54E90-54B8-4DDE-8E0E-E95AE126EA17}" dt="2025-04-13T23:20:14.010" v="10744" actId="14826"/>
        <pc:sldMkLst>
          <pc:docMk/>
          <pc:sldMk cId="0" sldId="278"/>
        </pc:sldMkLst>
        <pc:spChg chg="mod">
          <ac:chgData name="Charles Altendorf" userId="0b9c3d68-2789-404e-80be-449739096ca9" providerId="ADAL" clId="{E8B54E90-54B8-4DDE-8E0E-E95AE126EA17}" dt="2025-04-13T23:14:39.031" v="10686" actId="1076"/>
          <ac:spMkLst>
            <pc:docMk/>
            <pc:sldMk cId="0" sldId="278"/>
            <ac:spMk id="337" creationId="{00000000-0000-0000-0000-000000000000}"/>
          </ac:spMkLst>
        </pc:spChg>
        <pc:spChg chg="mod">
          <ac:chgData name="Charles Altendorf" userId="0b9c3d68-2789-404e-80be-449739096ca9" providerId="ADAL" clId="{E8B54E90-54B8-4DDE-8E0E-E95AE126EA17}" dt="2025-04-13T23:15:03.168" v="10743" actId="20577"/>
          <ac:spMkLst>
            <pc:docMk/>
            <pc:sldMk cId="0" sldId="278"/>
            <ac:spMk id="338" creationId="{00000000-0000-0000-0000-000000000000}"/>
          </ac:spMkLst>
        </pc:spChg>
        <pc:picChg chg="mod">
          <ac:chgData name="Charles Altendorf" userId="0b9c3d68-2789-404e-80be-449739096ca9" providerId="ADAL" clId="{E8B54E90-54B8-4DDE-8E0E-E95AE126EA17}" dt="2025-04-13T23:20:14.010" v="10744" actId="14826"/>
          <ac:picMkLst>
            <pc:docMk/>
            <pc:sldMk cId="0" sldId="278"/>
            <ac:picMk id="340" creationId="{00000000-0000-0000-0000-000000000000}"/>
          </ac:picMkLst>
        </pc:picChg>
      </pc:sldChg>
      <pc:sldChg chg="del">
        <pc:chgData name="Charles Altendorf" userId="0b9c3d68-2789-404e-80be-449739096ca9" providerId="ADAL" clId="{E8B54E90-54B8-4DDE-8E0E-E95AE126EA17}" dt="2025-04-13T21:18:13.320" v="9954" actId="47"/>
        <pc:sldMkLst>
          <pc:docMk/>
          <pc:sldMk cId="0" sldId="281"/>
        </pc:sldMkLst>
      </pc:sldChg>
      <pc:sldChg chg="addSp delSp modSp del mod">
        <pc:chgData name="Charles Altendorf" userId="0b9c3d68-2789-404e-80be-449739096ca9" providerId="ADAL" clId="{E8B54E90-54B8-4DDE-8E0E-E95AE126EA17}" dt="2025-04-13T21:18:13.320" v="9954" actId="47"/>
        <pc:sldMkLst>
          <pc:docMk/>
          <pc:sldMk cId="0" sldId="282"/>
        </pc:sldMkLst>
        <pc:spChg chg="mod">
          <ac:chgData name="Charles Altendorf" userId="0b9c3d68-2789-404e-80be-449739096ca9" providerId="ADAL" clId="{E8B54E90-54B8-4DDE-8E0E-E95AE126EA17}" dt="2025-04-13T04:36:34.016" v="8741" actId="14100"/>
          <ac:spMkLst>
            <pc:docMk/>
            <pc:sldMk cId="0" sldId="282"/>
            <ac:spMk id="371" creationId="{00000000-0000-0000-0000-000000000000}"/>
          </ac:spMkLst>
        </pc:spChg>
        <pc:spChg chg="add del">
          <ac:chgData name="Charles Altendorf" userId="0b9c3d68-2789-404e-80be-449739096ca9" providerId="ADAL" clId="{E8B54E90-54B8-4DDE-8E0E-E95AE126EA17}" dt="2025-04-13T04:36:20.456" v="8739" actId="478"/>
          <ac:spMkLst>
            <pc:docMk/>
            <pc:sldMk cId="0" sldId="282"/>
            <ac:spMk id="379" creationId="{00000000-0000-0000-0000-000000000000}"/>
          </ac:spMkLst>
        </pc:spChg>
      </pc:sldChg>
      <pc:sldChg chg="del">
        <pc:chgData name="Charles Altendorf" userId="0b9c3d68-2789-404e-80be-449739096ca9" providerId="ADAL" clId="{E8B54E90-54B8-4DDE-8E0E-E95AE126EA17}" dt="2025-04-13T21:18:13.320" v="9954" actId="47"/>
        <pc:sldMkLst>
          <pc:docMk/>
          <pc:sldMk cId="0" sldId="283"/>
        </pc:sldMkLst>
      </pc:sldChg>
      <pc:sldChg chg="del">
        <pc:chgData name="Charles Altendorf" userId="0b9c3d68-2789-404e-80be-449739096ca9" providerId="ADAL" clId="{E8B54E90-54B8-4DDE-8E0E-E95AE126EA17}" dt="2025-04-13T21:18:13.320" v="9954" actId="47"/>
        <pc:sldMkLst>
          <pc:docMk/>
          <pc:sldMk cId="0" sldId="284"/>
        </pc:sldMkLst>
      </pc:sldChg>
      <pc:sldChg chg="del">
        <pc:chgData name="Charles Altendorf" userId="0b9c3d68-2789-404e-80be-449739096ca9" providerId="ADAL" clId="{E8B54E90-54B8-4DDE-8E0E-E95AE126EA17}" dt="2025-04-13T21:18:13.320" v="9954" actId="47"/>
        <pc:sldMkLst>
          <pc:docMk/>
          <pc:sldMk cId="0" sldId="285"/>
        </pc:sldMkLst>
      </pc:sldChg>
      <pc:sldChg chg="del">
        <pc:chgData name="Charles Altendorf" userId="0b9c3d68-2789-404e-80be-449739096ca9" providerId="ADAL" clId="{E8B54E90-54B8-4DDE-8E0E-E95AE126EA17}" dt="2025-04-13T21:18:13.320" v="9954" actId="47"/>
        <pc:sldMkLst>
          <pc:docMk/>
          <pc:sldMk cId="0" sldId="286"/>
        </pc:sldMkLst>
      </pc:sldChg>
      <pc:sldChg chg="del">
        <pc:chgData name="Charles Altendorf" userId="0b9c3d68-2789-404e-80be-449739096ca9" providerId="ADAL" clId="{E8B54E90-54B8-4DDE-8E0E-E95AE126EA17}" dt="2025-04-13T21:18:13.320" v="9954" actId="47"/>
        <pc:sldMkLst>
          <pc:docMk/>
          <pc:sldMk cId="0" sldId="287"/>
        </pc:sldMkLst>
      </pc:sldChg>
      <pc:sldChg chg="del">
        <pc:chgData name="Charles Altendorf" userId="0b9c3d68-2789-404e-80be-449739096ca9" providerId="ADAL" clId="{E8B54E90-54B8-4DDE-8E0E-E95AE126EA17}" dt="2025-04-13T21:18:13.320" v="9954" actId="47"/>
        <pc:sldMkLst>
          <pc:docMk/>
          <pc:sldMk cId="0" sldId="288"/>
        </pc:sldMkLst>
      </pc:sldChg>
      <pc:sldChg chg="del">
        <pc:chgData name="Charles Altendorf" userId="0b9c3d68-2789-404e-80be-449739096ca9" providerId="ADAL" clId="{E8B54E90-54B8-4DDE-8E0E-E95AE126EA17}" dt="2025-04-13T21:18:13.320" v="9954" actId="47"/>
        <pc:sldMkLst>
          <pc:docMk/>
          <pc:sldMk cId="0" sldId="289"/>
        </pc:sldMkLst>
      </pc:sldChg>
      <pc:sldChg chg="del">
        <pc:chgData name="Charles Altendorf" userId="0b9c3d68-2789-404e-80be-449739096ca9" providerId="ADAL" clId="{E8B54E90-54B8-4DDE-8E0E-E95AE126EA17}" dt="2025-04-13T21:18:13.320" v="9954" actId="47"/>
        <pc:sldMkLst>
          <pc:docMk/>
          <pc:sldMk cId="0" sldId="290"/>
        </pc:sldMkLst>
      </pc:sldChg>
      <pc:sldChg chg="del">
        <pc:chgData name="Charles Altendorf" userId="0b9c3d68-2789-404e-80be-449739096ca9" providerId="ADAL" clId="{E8B54E90-54B8-4DDE-8E0E-E95AE126EA17}" dt="2025-04-13T21:18:13.320" v="9954" actId="47"/>
        <pc:sldMkLst>
          <pc:docMk/>
          <pc:sldMk cId="0" sldId="291"/>
        </pc:sldMkLst>
      </pc:sldChg>
      <pc:sldChg chg="del">
        <pc:chgData name="Charles Altendorf" userId="0b9c3d68-2789-404e-80be-449739096ca9" providerId="ADAL" clId="{E8B54E90-54B8-4DDE-8E0E-E95AE126EA17}" dt="2025-04-13T21:18:13.320" v="9954" actId="47"/>
        <pc:sldMkLst>
          <pc:docMk/>
          <pc:sldMk cId="0" sldId="292"/>
        </pc:sldMkLst>
      </pc:sldChg>
      <pc:sldChg chg="del">
        <pc:chgData name="Charles Altendorf" userId="0b9c3d68-2789-404e-80be-449739096ca9" providerId="ADAL" clId="{E8B54E90-54B8-4DDE-8E0E-E95AE126EA17}" dt="2025-04-13T21:18:13.320" v="9954" actId="47"/>
        <pc:sldMkLst>
          <pc:docMk/>
          <pc:sldMk cId="0" sldId="293"/>
        </pc:sldMkLst>
      </pc:sldChg>
      <pc:sldChg chg="modSp add mod">
        <pc:chgData name="Charles Altendorf" userId="0b9c3d68-2789-404e-80be-449739096ca9" providerId="ADAL" clId="{E8B54E90-54B8-4DDE-8E0E-E95AE126EA17}" dt="2025-04-12T20:18:22.001" v="2824" actId="20577"/>
        <pc:sldMkLst>
          <pc:docMk/>
          <pc:sldMk cId="3733470535" sldId="295"/>
        </pc:sldMkLst>
        <pc:spChg chg="mod">
          <ac:chgData name="Charles Altendorf" userId="0b9c3d68-2789-404e-80be-449739096ca9" providerId="ADAL" clId="{E8B54E90-54B8-4DDE-8E0E-E95AE126EA17}" dt="2025-04-12T15:06:41.193" v="516" actId="20577"/>
          <ac:spMkLst>
            <pc:docMk/>
            <pc:sldMk cId="3733470535" sldId="295"/>
            <ac:spMk id="121" creationId="{7AADAFA5-A5E0-E9D7-067B-0653AC102F42}"/>
          </ac:spMkLst>
        </pc:spChg>
        <pc:spChg chg="mod">
          <ac:chgData name="Charles Altendorf" userId="0b9c3d68-2789-404e-80be-449739096ca9" providerId="ADAL" clId="{E8B54E90-54B8-4DDE-8E0E-E95AE126EA17}" dt="2025-04-12T20:18:22.001" v="2824" actId="20577"/>
          <ac:spMkLst>
            <pc:docMk/>
            <pc:sldMk cId="3733470535" sldId="295"/>
            <ac:spMk id="122" creationId="{5746D977-1977-C741-9B08-F141AB572D9B}"/>
          </ac:spMkLst>
        </pc:spChg>
        <pc:picChg chg="mod">
          <ac:chgData name="Charles Altendorf" userId="0b9c3d68-2789-404e-80be-449739096ca9" providerId="ADAL" clId="{E8B54E90-54B8-4DDE-8E0E-E95AE126EA17}" dt="2025-04-12T15:14:37.538" v="558" actId="14826"/>
          <ac:picMkLst>
            <pc:docMk/>
            <pc:sldMk cId="3733470535" sldId="295"/>
            <ac:picMk id="124" creationId="{F58F3023-E7B4-3176-A323-7813C23B41D2}"/>
          </ac:picMkLst>
        </pc:picChg>
      </pc:sldChg>
      <pc:sldChg chg="modSp add mod ord">
        <pc:chgData name="Charles Altendorf" userId="0b9c3d68-2789-404e-80be-449739096ca9" providerId="ADAL" clId="{E8B54E90-54B8-4DDE-8E0E-E95AE126EA17}" dt="2025-04-12T19:16:50.072" v="1659" actId="20577"/>
        <pc:sldMkLst>
          <pc:docMk/>
          <pc:sldMk cId="3487822629" sldId="296"/>
        </pc:sldMkLst>
        <pc:spChg chg="mod">
          <ac:chgData name="Charles Altendorf" userId="0b9c3d68-2789-404e-80be-449739096ca9" providerId="ADAL" clId="{E8B54E90-54B8-4DDE-8E0E-E95AE126EA17}" dt="2025-04-12T19:16:50.072" v="1659" actId="20577"/>
          <ac:spMkLst>
            <pc:docMk/>
            <pc:sldMk cId="3487822629" sldId="296"/>
            <ac:spMk id="291" creationId="{28AD66F5-9DAC-624C-CC38-7E681CDB516B}"/>
          </ac:spMkLst>
        </pc:spChg>
        <pc:picChg chg="mod">
          <ac:chgData name="Charles Altendorf" userId="0b9c3d68-2789-404e-80be-449739096ca9" providerId="ADAL" clId="{E8B54E90-54B8-4DDE-8E0E-E95AE126EA17}" dt="2025-04-12T19:15:17.815" v="1501" actId="14826"/>
          <ac:picMkLst>
            <pc:docMk/>
            <pc:sldMk cId="3487822629" sldId="296"/>
            <ac:picMk id="293" creationId="{CF43D508-6031-093C-A5DA-E1312B8E6E05}"/>
          </ac:picMkLst>
        </pc:picChg>
      </pc:sldChg>
      <pc:sldChg chg="add del ord">
        <pc:chgData name="Charles Altendorf" userId="0b9c3d68-2789-404e-80be-449739096ca9" providerId="ADAL" clId="{E8B54E90-54B8-4DDE-8E0E-E95AE126EA17}" dt="2025-04-12T19:13:05.115" v="1497" actId="2696"/>
        <pc:sldMkLst>
          <pc:docMk/>
          <pc:sldMk cId="3992137609" sldId="296"/>
        </pc:sldMkLst>
      </pc:sldChg>
      <pc:sldChg chg="modSp add mod ord setBg">
        <pc:chgData name="Charles Altendorf" userId="0b9c3d68-2789-404e-80be-449739096ca9" providerId="ADAL" clId="{E8B54E90-54B8-4DDE-8E0E-E95AE126EA17}" dt="2025-04-12T19:22:20.064" v="1726"/>
        <pc:sldMkLst>
          <pc:docMk/>
          <pc:sldMk cId="2746415396" sldId="297"/>
        </pc:sldMkLst>
        <pc:spChg chg="mod">
          <ac:chgData name="Charles Altendorf" userId="0b9c3d68-2789-404e-80be-449739096ca9" providerId="ADAL" clId="{E8B54E90-54B8-4DDE-8E0E-E95AE126EA17}" dt="2025-04-12T19:18:34.205" v="1718" actId="14100"/>
          <ac:spMkLst>
            <pc:docMk/>
            <pc:sldMk cId="2746415396" sldId="297"/>
            <ac:spMk id="129" creationId="{EDE7EE9D-9BE9-DDAA-38C9-00F129310D3B}"/>
          </ac:spMkLst>
        </pc:spChg>
        <pc:spChg chg="mod">
          <ac:chgData name="Charles Altendorf" userId="0b9c3d68-2789-404e-80be-449739096ca9" providerId="ADAL" clId="{E8B54E90-54B8-4DDE-8E0E-E95AE126EA17}" dt="2025-04-12T19:18:12.846" v="1666" actId="20577"/>
          <ac:spMkLst>
            <pc:docMk/>
            <pc:sldMk cId="2746415396" sldId="297"/>
            <ac:spMk id="131" creationId="{578035D1-A832-4C43-1131-1392BA573189}"/>
          </ac:spMkLst>
        </pc:spChg>
      </pc:sldChg>
      <pc:sldChg chg="addSp delSp modSp add mod ord setBg">
        <pc:chgData name="Charles Altendorf" userId="0b9c3d68-2789-404e-80be-449739096ca9" providerId="ADAL" clId="{E8B54E90-54B8-4DDE-8E0E-E95AE126EA17}" dt="2025-04-12T19:34:34.760" v="2085" actId="20577"/>
        <pc:sldMkLst>
          <pc:docMk/>
          <pc:sldMk cId="4038197264" sldId="298"/>
        </pc:sldMkLst>
        <pc:spChg chg="add del mod">
          <ac:chgData name="Charles Altendorf" userId="0b9c3d68-2789-404e-80be-449739096ca9" providerId="ADAL" clId="{E8B54E90-54B8-4DDE-8E0E-E95AE126EA17}" dt="2025-04-12T19:26:30.637" v="1827" actId="478"/>
          <ac:spMkLst>
            <pc:docMk/>
            <pc:sldMk cId="4038197264" sldId="298"/>
            <ac:spMk id="3" creationId="{BAD60EBD-E003-9AAD-81C3-E70E7678171B}"/>
          </ac:spMkLst>
        </pc:spChg>
        <pc:spChg chg="mod">
          <ac:chgData name="Charles Altendorf" userId="0b9c3d68-2789-404e-80be-449739096ca9" providerId="ADAL" clId="{E8B54E90-54B8-4DDE-8E0E-E95AE126EA17}" dt="2025-04-12T19:25:49.205" v="1751" actId="20577"/>
          <ac:spMkLst>
            <pc:docMk/>
            <pc:sldMk cId="4038197264" sldId="298"/>
            <ac:spMk id="161" creationId="{57995FF0-D0BD-6CF1-91B1-C2B52998A546}"/>
          </ac:spMkLst>
        </pc:spChg>
        <pc:spChg chg="add del mod">
          <ac:chgData name="Charles Altendorf" userId="0b9c3d68-2789-404e-80be-449739096ca9" providerId="ADAL" clId="{E8B54E90-54B8-4DDE-8E0E-E95AE126EA17}" dt="2025-04-12T19:34:34.760" v="2085" actId="20577"/>
          <ac:spMkLst>
            <pc:docMk/>
            <pc:sldMk cId="4038197264" sldId="298"/>
            <ac:spMk id="162" creationId="{DB6F6BDC-1F05-3B32-018F-4022627DED7E}"/>
          </ac:spMkLst>
        </pc:spChg>
      </pc:sldChg>
      <pc:sldChg chg="modSp add mod ord">
        <pc:chgData name="Charles Altendorf" userId="0b9c3d68-2789-404e-80be-449739096ca9" providerId="ADAL" clId="{E8B54E90-54B8-4DDE-8E0E-E95AE126EA17}" dt="2025-04-12T19:50:36.669" v="2364" actId="14826"/>
        <pc:sldMkLst>
          <pc:docMk/>
          <pc:sldMk cId="945240040" sldId="299"/>
        </pc:sldMkLst>
        <pc:spChg chg="mod">
          <ac:chgData name="Charles Altendorf" userId="0b9c3d68-2789-404e-80be-449739096ca9" providerId="ADAL" clId="{E8B54E90-54B8-4DDE-8E0E-E95AE126EA17}" dt="2025-04-12T19:45:01.588" v="2188" actId="14100"/>
          <ac:spMkLst>
            <pc:docMk/>
            <pc:sldMk cId="945240040" sldId="299"/>
            <ac:spMk id="121" creationId="{A19380B9-DC6E-987C-6144-658148930A3C}"/>
          </ac:spMkLst>
        </pc:spChg>
        <pc:spChg chg="mod">
          <ac:chgData name="Charles Altendorf" userId="0b9c3d68-2789-404e-80be-449739096ca9" providerId="ADAL" clId="{E8B54E90-54B8-4DDE-8E0E-E95AE126EA17}" dt="2025-04-12T19:50:11.307" v="2363" actId="20577"/>
          <ac:spMkLst>
            <pc:docMk/>
            <pc:sldMk cId="945240040" sldId="299"/>
            <ac:spMk id="122" creationId="{A61BA9CA-926F-2147-9508-250A1A12003F}"/>
          </ac:spMkLst>
        </pc:spChg>
        <pc:picChg chg="mod">
          <ac:chgData name="Charles Altendorf" userId="0b9c3d68-2789-404e-80be-449739096ca9" providerId="ADAL" clId="{E8B54E90-54B8-4DDE-8E0E-E95AE126EA17}" dt="2025-04-12T19:50:36.669" v="2364" actId="14826"/>
          <ac:picMkLst>
            <pc:docMk/>
            <pc:sldMk cId="945240040" sldId="299"/>
            <ac:picMk id="124" creationId="{077A1808-8FEA-C9AA-3765-DE6909490C75}"/>
          </ac:picMkLst>
        </pc:picChg>
      </pc:sldChg>
      <pc:sldChg chg="modSp add mod ord">
        <pc:chgData name="Charles Altendorf" userId="0b9c3d68-2789-404e-80be-449739096ca9" providerId="ADAL" clId="{E8B54E90-54B8-4DDE-8E0E-E95AE126EA17}" dt="2025-04-12T19:52:39.648" v="2426" actId="20577"/>
        <pc:sldMkLst>
          <pc:docMk/>
          <pc:sldMk cId="2680488960" sldId="300"/>
        </pc:sldMkLst>
        <pc:spChg chg="mod">
          <ac:chgData name="Charles Altendorf" userId="0b9c3d68-2789-404e-80be-449739096ca9" providerId="ADAL" clId="{E8B54E90-54B8-4DDE-8E0E-E95AE126EA17}" dt="2025-04-12T19:52:39.648" v="2426" actId="20577"/>
          <ac:spMkLst>
            <pc:docMk/>
            <pc:sldMk cId="2680488960" sldId="300"/>
            <ac:spMk id="291" creationId="{0DEDA513-726E-3D9D-9434-9E1CCD7E4616}"/>
          </ac:spMkLst>
        </pc:spChg>
        <pc:picChg chg="mod">
          <ac:chgData name="Charles Altendorf" userId="0b9c3d68-2789-404e-80be-449739096ca9" providerId="ADAL" clId="{E8B54E90-54B8-4DDE-8E0E-E95AE126EA17}" dt="2025-04-12T19:51:56.307" v="2368" actId="14826"/>
          <ac:picMkLst>
            <pc:docMk/>
            <pc:sldMk cId="2680488960" sldId="300"/>
            <ac:picMk id="293" creationId="{3D4415CB-16AB-A34F-DFC6-8D121419DEE4}"/>
          </ac:picMkLst>
        </pc:picChg>
      </pc:sldChg>
      <pc:sldChg chg="modSp add mod">
        <pc:chgData name="Charles Altendorf" userId="0b9c3d68-2789-404e-80be-449739096ca9" providerId="ADAL" clId="{E8B54E90-54B8-4DDE-8E0E-E95AE126EA17}" dt="2025-04-12T19:53:11.410" v="2436" actId="20577"/>
        <pc:sldMkLst>
          <pc:docMk/>
          <pc:sldMk cId="3748246509" sldId="301"/>
        </pc:sldMkLst>
        <pc:spChg chg="mod">
          <ac:chgData name="Charles Altendorf" userId="0b9c3d68-2789-404e-80be-449739096ca9" providerId="ADAL" clId="{E8B54E90-54B8-4DDE-8E0E-E95AE126EA17}" dt="2025-04-12T19:53:11.410" v="2436" actId="20577"/>
          <ac:spMkLst>
            <pc:docMk/>
            <pc:sldMk cId="3748246509" sldId="301"/>
            <ac:spMk id="291" creationId="{25C8109D-D56C-3368-C4DD-95A746E5B873}"/>
          </ac:spMkLst>
        </pc:spChg>
        <pc:picChg chg="mod">
          <ac:chgData name="Charles Altendorf" userId="0b9c3d68-2789-404e-80be-449739096ca9" providerId="ADAL" clId="{E8B54E90-54B8-4DDE-8E0E-E95AE126EA17}" dt="2025-04-12T19:52:55.270" v="2428" actId="14826"/>
          <ac:picMkLst>
            <pc:docMk/>
            <pc:sldMk cId="3748246509" sldId="301"/>
            <ac:picMk id="293" creationId="{BC69C23D-490A-7444-0EA7-B75DD6B4356B}"/>
          </ac:picMkLst>
        </pc:picChg>
      </pc:sldChg>
      <pc:sldChg chg="modSp add mod">
        <pc:chgData name="Charles Altendorf" userId="0b9c3d68-2789-404e-80be-449739096ca9" providerId="ADAL" clId="{E8B54E90-54B8-4DDE-8E0E-E95AE126EA17}" dt="2025-04-12T19:54:09.557" v="2441" actId="14826"/>
        <pc:sldMkLst>
          <pc:docMk/>
          <pc:sldMk cId="1416668068" sldId="302"/>
        </pc:sldMkLst>
        <pc:spChg chg="mod">
          <ac:chgData name="Charles Altendorf" userId="0b9c3d68-2789-404e-80be-449739096ca9" providerId="ADAL" clId="{E8B54E90-54B8-4DDE-8E0E-E95AE126EA17}" dt="2025-04-12T19:53:58.766" v="2440" actId="20577"/>
          <ac:spMkLst>
            <pc:docMk/>
            <pc:sldMk cId="1416668068" sldId="302"/>
            <ac:spMk id="291" creationId="{D38E511A-0669-A768-56CF-5FF443F79E5F}"/>
          </ac:spMkLst>
        </pc:spChg>
        <pc:picChg chg="mod">
          <ac:chgData name="Charles Altendorf" userId="0b9c3d68-2789-404e-80be-449739096ca9" providerId="ADAL" clId="{E8B54E90-54B8-4DDE-8E0E-E95AE126EA17}" dt="2025-04-12T19:54:09.557" v="2441" actId="14826"/>
          <ac:picMkLst>
            <pc:docMk/>
            <pc:sldMk cId="1416668068" sldId="302"/>
            <ac:picMk id="293" creationId="{E5AC0CB6-F9A1-F2A2-B497-DA809A89E4C2}"/>
          </ac:picMkLst>
        </pc:picChg>
      </pc:sldChg>
      <pc:sldChg chg="modSp add mod">
        <pc:chgData name="Charles Altendorf" userId="0b9c3d68-2789-404e-80be-449739096ca9" providerId="ADAL" clId="{E8B54E90-54B8-4DDE-8E0E-E95AE126EA17}" dt="2025-04-12T19:55:17.543" v="2445" actId="14826"/>
        <pc:sldMkLst>
          <pc:docMk/>
          <pc:sldMk cId="3163467867" sldId="303"/>
        </pc:sldMkLst>
        <pc:spChg chg="mod">
          <ac:chgData name="Charles Altendorf" userId="0b9c3d68-2789-404e-80be-449739096ca9" providerId="ADAL" clId="{E8B54E90-54B8-4DDE-8E0E-E95AE126EA17}" dt="2025-04-12T19:55:09.572" v="2444" actId="20577"/>
          <ac:spMkLst>
            <pc:docMk/>
            <pc:sldMk cId="3163467867" sldId="303"/>
            <ac:spMk id="291" creationId="{E1EE38F3-9E92-9B14-4DDB-A4FE7AF1CD27}"/>
          </ac:spMkLst>
        </pc:spChg>
        <pc:picChg chg="mod">
          <ac:chgData name="Charles Altendorf" userId="0b9c3d68-2789-404e-80be-449739096ca9" providerId="ADAL" clId="{E8B54E90-54B8-4DDE-8E0E-E95AE126EA17}" dt="2025-04-12T19:55:17.543" v="2445" actId="14826"/>
          <ac:picMkLst>
            <pc:docMk/>
            <pc:sldMk cId="3163467867" sldId="303"/>
            <ac:picMk id="293" creationId="{92C53935-A689-00B0-EF76-80B4530DC766}"/>
          </ac:picMkLst>
        </pc:picChg>
      </pc:sldChg>
      <pc:sldChg chg="modSp add mod ord setBg">
        <pc:chgData name="Charles Altendorf" userId="0b9c3d68-2789-404e-80be-449739096ca9" providerId="ADAL" clId="{E8B54E90-54B8-4DDE-8E0E-E95AE126EA17}" dt="2025-04-12T20:09:16.351" v="2739"/>
        <pc:sldMkLst>
          <pc:docMk/>
          <pc:sldMk cId="2335939946" sldId="304"/>
        </pc:sldMkLst>
        <pc:spChg chg="mod">
          <ac:chgData name="Charles Altendorf" userId="0b9c3d68-2789-404e-80be-449739096ca9" providerId="ADAL" clId="{E8B54E90-54B8-4DDE-8E0E-E95AE126EA17}" dt="2025-04-12T20:01:11.086" v="2492" actId="20577"/>
          <ac:spMkLst>
            <pc:docMk/>
            <pc:sldMk cId="2335939946" sldId="304"/>
            <ac:spMk id="129" creationId="{D6312E69-06F9-FEA0-68DD-D37FFEB7B5A8}"/>
          </ac:spMkLst>
        </pc:spChg>
        <pc:spChg chg="mod">
          <ac:chgData name="Charles Altendorf" userId="0b9c3d68-2789-404e-80be-449739096ca9" providerId="ADAL" clId="{E8B54E90-54B8-4DDE-8E0E-E95AE126EA17}" dt="2025-04-12T19:56:45.177" v="2450" actId="20577"/>
          <ac:spMkLst>
            <pc:docMk/>
            <pc:sldMk cId="2335939946" sldId="304"/>
            <ac:spMk id="131" creationId="{ECE4AD50-F78E-BDFC-5186-1C20CEC32F47}"/>
          </ac:spMkLst>
        </pc:spChg>
      </pc:sldChg>
      <pc:sldChg chg="modSp add mod ord">
        <pc:chgData name="Charles Altendorf" userId="0b9c3d68-2789-404e-80be-449739096ca9" providerId="ADAL" clId="{E8B54E90-54B8-4DDE-8E0E-E95AE126EA17}" dt="2025-04-12T20:41:10.516" v="3430" actId="14100"/>
        <pc:sldMkLst>
          <pc:docMk/>
          <pc:sldMk cId="1467745917" sldId="305"/>
        </pc:sldMkLst>
        <pc:spChg chg="mod">
          <ac:chgData name="Charles Altendorf" userId="0b9c3d68-2789-404e-80be-449739096ca9" providerId="ADAL" clId="{E8B54E90-54B8-4DDE-8E0E-E95AE126EA17}" dt="2025-04-12T20:22:43.717" v="2945" actId="20577"/>
          <ac:spMkLst>
            <pc:docMk/>
            <pc:sldMk cId="1467745917" sldId="305"/>
            <ac:spMk id="121" creationId="{8F5EAFF5-F5D5-239B-0138-88934C2D1105}"/>
          </ac:spMkLst>
        </pc:spChg>
        <pc:spChg chg="mod">
          <ac:chgData name="Charles Altendorf" userId="0b9c3d68-2789-404e-80be-449739096ca9" providerId="ADAL" clId="{E8B54E90-54B8-4DDE-8E0E-E95AE126EA17}" dt="2025-04-12T20:41:10.516" v="3430" actId="14100"/>
          <ac:spMkLst>
            <pc:docMk/>
            <pc:sldMk cId="1467745917" sldId="305"/>
            <ac:spMk id="122" creationId="{8079B456-7A91-D2AF-E38A-0C4D13AA5018}"/>
          </ac:spMkLst>
        </pc:spChg>
        <pc:picChg chg="mod">
          <ac:chgData name="Charles Altendorf" userId="0b9c3d68-2789-404e-80be-449739096ca9" providerId="ADAL" clId="{E8B54E90-54B8-4DDE-8E0E-E95AE126EA17}" dt="2025-04-12T20:30:18.314" v="2946" actId="14826"/>
          <ac:picMkLst>
            <pc:docMk/>
            <pc:sldMk cId="1467745917" sldId="305"/>
            <ac:picMk id="124" creationId="{6D6BD911-799E-CD73-FE31-BFF683818286}"/>
          </ac:picMkLst>
        </pc:picChg>
      </pc:sldChg>
      <pc:sldChg chg="modSp add mod">
        <pc:chgData name="Charles Altendorf" userId="0b9c3d68-2789-404e-80be-449739096ca9" providerId="ADAL" clId="{E8B54E90-54B8-4DDE-8E0E-E95AE126EA17}" dt="2025-04-12T20:56:02.452" v="3547"/>
        <pc:sldMkLst>
          <pc:docMk/>
          <pc:sldMk cId="3834112425" sldId="306"/>
        </pc:sldMkLst>
        <pc:spChg chg="mod">
          <ac:chgData name="Charles Altendorf" userId="0b9c3d68-2789-404e-80be-449739096ca9" providerId="ADAL" clId="{E8B54E90-54B8-4DDE-8E0E-E95AE126EA17}" dt="2025-04-12T20:41:39.903" v="3441" actId="20577"/>
          <ac:spMkLst>
            <pc:docMk/>
            <pc:sldMk cId="3834112425" sldId="306"/>
            <ac:spMk id="121" creationId="{5E7CE94B-511A-7940-8C37-B5ED1B520BF8}"/>
          </ac:spMkLst>
        </pc:spChg>
        <pc:spChg chg="mod">
          <ac:chgData name="Charles Altendorf" userId="0b9c3d68-2789-404e-80be-449739096ca9" providerId="ADAL" clId="{E8B54E90-54B8-4DDE-8E0E-E95AE126EA17}" dt="2025-04-12T20:56:02.452" v="3547"/>
          <ac:spMkLst>
            <pc:docMk/>
            <pc:sldMk cId="3834112425" sldId="306"/>
            <ac:spMk id="122" creationId="{E2A9FE52-4275-865A-0A7F-DEABE15380A5}"/>
          </ac:spMkLst>
        </pc:spChg>
        <pc:picChg chg="mod">
          <ac:chgData name="Charles Altendorf" userId="0b9c3d68-2789-404e-80be-449739096ca9" providerId="ADAL" clId="{E8B54E90-54B8-4DDE-8E0E-E95AE126EA17}" dt="2025-04-12T20:47:00.317" v="3442" actId="14826"/>
          <ac:picMkLst>
            <pc:docMk/>
            <pc:sldMk cId="3834112425" sldId="306"/>
            <ac:picMk id="124" creationId="{CD02F18C-A3A1-49DF-EFAE-B9A334143EEE}"/>
          </ac:picMkLst>
        </pc:picChg>
      </pc:sldChg>
      <pc:sldChg chg="modSp add mod">
        <pc:chgData name="Charles Altendorf" userId="0b9c3d68-2789-404e-80be-449739096ca9" providerId="ADAL" clId="{E8B54E90-54B8-4DDE-8E0E-E95AE126EA17}" dt="2025-04-12T21:18:28.169" v="3965" actId="20577"/>
        <pc:sldMkLst>
          <pc:docMk/>
          <pc:sldMk cId="1852370679" sldId="307"/>
        </pc:sldMkLst>
        <pc:spChg chg="mod">
          <ac:chgData name="Charles Altendorf" userId="0b9c3d68-2789-404e-80be-449739096ca9" providerId="ADAL" clId="{E8B54E90-54B8-4DDE-8E0E-E95AE126EA17}" dt="2025-04-12T21:08:32.944" v="3600" actId="20577"/>
          <ac:spMkLst>
            <pc:docMk/>
            <pc:sldMk cId="1852370679" sldId="307"/>
            <ac:spMk id="121" creationId="{05207BAB-8E8E-E217-2D5A-708C2DBB7C17}"/>
          </ac:spMkLst>
        </pc:spChg>
        <pc:spChg chg="mod">
          <ac:chgData name="Charles Altendorf" userId="0b9c3d68-2789-404e-80be-449739096ca9" providerId="ADAL" clId="{E8B54E90-54B8-4DDE-8E0E-E95AE126EA17}" dt="2025-04-12T21:18:28.169" v="3965" actId="20577"/>
          <ac:spMkLst>
            <pc:docMk/>
            <pc:sldMk cId="1852370679" sldId="307"/>
            <ac:spMk id="122" creationId="{3E5B4D09-9BDC-6620-AB65-B8DF906A555E}"/>
          </ac:spMkLst>
        </pc:spChg>
        <pc:picChg chg="mod">
          <ac:chgData name="Charles Altendorf" userId="0b9c3d68-2789-404e-80be-449739096ca9" providerId="ADAL" clId="{E8B54E90-54B8-4DDE-8E0E-E95AE126EA17}" dt="2025-04-12T21:11:41.348" v="3601" actId="14826"/>
          <ac:picMkLst>
            <pc:docMk/>
            <pc:sldMk cId="1852370679" sldId="307"/>
            <ac:picMk id="124" creationId="{0ECD957D-5A3A-5BF8-D63A-B643FD5F5A7E}"/>
          </ac:picMkLst>
        </pc:picChg>
      </pc:sldChg>
      <pc:sldChg chg="modSp add mod">
        <pc:chgData name="Charles Altendorf" userId="0b9c3d68-2789-404e-80be-449739096ca9" providerId="ADAL" clId="{E8B54E90-54B8-4DDE-8E0E-E95AE126EA17}" dt="2025-04-12T21:25:21.535" v="4207" actId="14826"/>
        <pc:sldMkLst>
          <pc:docMk/>
          <pc:sldMk cId="3861500623" sldId="308"/>
        </pc:sldMkLst>
        <pc:spChg chg="mod">
          <ac:chgData name="Charles Altendorf" userId="0b9c3d68-2789-404e-80be-449739096ca9" providerId="ADAL" clId="{E8B54E90-54B8-4DDE-8E0E-E95AE126EA17}" dt="2025-04-12T21:19:15.834" v="3987" actId="20577"/>
          <ac:spMkLst>
            <pc:docMk/>
            <pc:sldMk cId="3861500623" sldId="308"/>
            <ac:spMk id="121" creationId="{7CA71D85-9F0C-16BD-CBEE-3DDB50474F61}"/>
          </ac:spMkLst>
        </pc:spChg>
        <pc:spChg chg="mod">
          <ac:chgData name="Charles Altendorf" userId="0b9c3d68-2789-404e-80be-449739096ca9" providerId="ADAL" clId="{E8B54E90-54B8-4DDE-8E0E-E95AE126EA17}" dt="2025-04-12T21:22:30.687" v="4206" actId="14100"/>
          <ac:spMkLst>
            <pc:docMk/>
            <pc:sldMk cId="3861500623" sldId="308"/>
            <ac:spMk id="122" creationId="{DF330BC8-9228-784D-FED1-3D433BD43C8D}"/>
          </ac:spMkLst>
        </pc:spChg>
        <pc:picChg chg="mod">
          <ac:chgData name="Charles Altendorf" userId="0b9c3d68-2789-404e-80be-449739096ca9" providerId="ADAL" clId="{E8B54E90-54B8-4DDE-8E0E-E95AE126EA17}" dt="2025-04-12T21:25:21.535" v="4207" actId="14826"/>
          <ac:picMkLst>
            <pc:docMk/>
            <pc:sldMk cId="3861500623" sldId="308"/>
            <ac:picMk id="124" creationId="{D4A33C1C-2140-C69F-1B2A-CB25B9D24BD6}"/>
          </ac:picMkLst>
        </pc:picChg>
      </pc:sldChg>
      <pc:sldChg chg="modSp add mod">
        <pc:chgData name="Charles Altendorf" userId="0b9c3d68-2789-404e-80be-449739096ca9" providerId="ADAL" clId="{E8B54E90-54B8-4DDE-8E0E-E95AE126EA17}" dt="2025-04-12T21:37:56.133" v="4640" actId="1076"/>
        <pc:sldMkLst>
          <pc:docMk/>
          <pc:sldMk cId="2224240304" sldId="309"/>
        </pc:sldMkLst>
        <pc:spChg chg="mod">
          <ac:chgData name="Charles Altendorf" userId="0b9c3d68-2789-404e-80be-449739096ca9" providerId="ADAL" clId="{E8B54E90-54B8-4DDE-8E0E-E95AE126EA17}" dt="2025-04-12T21:29:43.499" v="4223" actId="20577"/>
          <ac:spMkLst>
            <pc:docMk/>
            <pc:sldMk cId="2224240304" sldId="309"/>
            <ac:spMk id="121" creationId="{A6CC7ED6-CA5F-4715-AD6E-CEB33AFB017C}"/>
          </ac:spMkLst>
        </pc:spChg>
        <pc:spChg chg="mod">
          <ac:chgData name="Charles Altendorf" userId="0b9c3d68-2789-404e-80be-449739096ca9" providerId="ADAL" clId="{E8B54E90-54B8-4DDE-8E0E-E95AE126EA17}" dt="2025-04-12T21:35:29.961" v="4638" actId="20577"/>
          <ac:spMkLst>
            <pc:docMk/>
            <pc:sldMk cId="2224240304" sldId="309"/>
            <ac:spMk id="122" creationId="{9B575CC4-CB4D-E224-8264-7EAFDE3239AD}"/>
          </ac:spMkLst>
        </pc:spChg>
        <pc:picChg chg="mod">
          <ac:chgData name="Charles Altendorf" userId="0b9c3d68-2789-404e-80be-449739096ca9" providerId="ADAL" clId="{E8B54E90-54B8-4DDE-8E0E-E95AE126EA17}" dt="2025-04-12T21:37:56.133" v="4640" actId="1076"/>
          <ac:picMkLst>
            <pc:docMk/>
            <pc:sldMk cId="2224240304" sldId="309"/>
            <ac:picMk id="124" creationId="{04330230-A898-7E0D-2932-EED29A03FC2D}"/>
          </ac:picMkLst>
        </pc:picChg>
      </pc:sldChg>
      <pc:sldChg chg="modSp add mod ord">
        <pc:chgData name="Charles Altendorf" userId="0b9c3d68-2789-404e-80be-449739096ca9" providerId="ADAL" clId="{E8B54E90-54B8-4DDE-8E0E-E95AE126EA17}" dt="2025-04-12T21:53:45.909" v="5023" actId="313"/>
        <pc:sldMkLst>
          <pc:docMk/>
          <pc:sldMk cId="879516527" sldId="310"/>
        </pc:sldMkLst>
        <pc:spChg chg="mod">
          <ac:chgData name="Charles Altendorf" userId="0b9c3d68-2789-404e-80be-449739096ca9" providerId="ADAL" clId="{E8B54E90-54B8-4DDE-8E0E-E95AE126EA17}" dt="2025-04-12T21:47:22.780" v="4707" actId="20577"/>
          <ac:spMkLst>
            <pc:docMk/>
            <pc:sldMk cId="879516527" sldId="310"/>
            <ac:spMk id="121" creationId="{04F89DFB-B8A0-C3C9-13DB-ACA8828F5F47}"/>
          </ac:spMkLst>
        </pc:spChg>
        <pc:spChg chg="mod">
          <ac:chgData name="Charles Altendorf" userId="0b9c3d68-2789-404e-80be-449739096ca9" providerId="ADAL" clId="{E8B54E90-54B8-4DDE-8E0E-E95AE126EA17}" dt="2025-04-12T21:53:45.909" v="5023" actId="313"/>
          <ac:spMkLst>
            <pc:docMk/>
            <pc:sldMk cId="879516527" sldId="310"/>
            <ac:spMk id="122" creationId="{4F5D00EF-0E06-D786-D6BE-531DAC8D2E24}"/>
          </ac:spMkLst>
        </pc:spChg>
        <pc:picChg chg="mod">
          <ac:chgData name="Charles Altendorf" userId="0b9c3d68-2789-404e-80be-449739096ca9" providerId="ADAL" clId="{E8B54E90-54B8-4DDE-8E0E-E95AE126EA17}" dt="2025-04-12T21:53:25.279" v="5014" actId="14826"/>
          <ac:picMkLst>
            <pc:docMk/>
            <pc:sldMk cId="879516527" sldId="310"/>
            <ac:picMk id="124" creationId="{42652E54-73A5-5AA7-50E1-228D8845C1F1}"/>
          </ac:picMkLst>
        </pc:picChg>
      </pc:sldChg>
      <pc:sldChg chg="modSp add mod">
        <pc:chgData name="Charles Altendorf" userId="0b9c3d68-2789-404e-80be-449739096ca9" providerId="ADAL" clId="{E8B54E90-54B8-4DDE-8E0E-E95AE126EA17}" dt="2025-04-12T22:14:33.767" v="5447" actId="313"/>
        <pc:sldMkLst>
          <pc:docMk/>
          <pc:sldMk cId="3216019403" sldId="311"/>
        </pc:sldMkLst>
        <pc:spChg chg="mod">
          <ac:chgData name="Charles Altendorf" userId="0b9c3d68-2789-404e-80be-449739096ca9" providerId="ADAL" clId="{E8B54E90-54B8-4DDE-8E0E-E95AE126EA17}" dt="2025-04-12T21:57:13.971" v="5068" actId="20577"/>
          <ac:spMkLst>
            <pc:docMk/>
            <pc:sldMk cId="3216019403" sldId="311"/>
            <ac:spMk id="121" creationId="{645DB22F-E755-226A-5AD1-144FBD760F28}"/>
          </ac:spMkLst>
        </pc:spChg>
        <pc:spChg chg="mod">
          <ac:chgData name="Charles Altendorf" userId="0b9c3d68-2789-404e-80be-449739096ca9" providerId="ADAL" clId="{E8B54E90-54B8-4DDE-8E0E-E95AE126EA17}" dt="2025-04-12T22:14:33.767" v="5447" actId="313"/>
          <ac:spMkLst>
            <pc:docMk/>
            <pc:sldMk cId="3216019403" sldId="311"/>
            <ac:spMk id="122" creationId="{96A29105-690C-9261-B3E4-B1D5BFB4EF9B}"/>
          </ac:spMkLst>
        </pc:spChg>
        <pc:picChg chg="mod modCrop">
          <ac:chgData name="Charles Altendorf" userId="0b9c3d68-2789-404e-80be-449739096ca9" providerId="ADAL" clId="{E8B54E90-54B8-4DDE-8E0E-E95AE126EA17}" dt="2025-04-12T22:14:13.607" v="5446" actId="18131"/>
          <ac:picMkLst>
            <pc:docMk/>
            <pc:sldMk cId="3216019403" sldId="311"/>
            <ac:picMk id="124" creationId="{AE689DEF-884B-E1A1-E2CF-2BB80C8AB1B5}"/>
          </ac:picMkLst>
        </pc:picChg>
      </pc:sldChg>
      <pc:sldChg chg="modSp add mod">
        <pc:chgData name="Charles Altendorf" userId="0b9c3d68-2789-404e-80be-449739096ca9" providerId="ADAL" clId="{E8B54E90-54B8-4DDE-8E0E-E95AE126EA17}" dt="2025-04-12T22:22:04.880" v="5825" actId="313"/>
        <pc:sldMkLst>
          <pc:docMk/>
          <pc:sldMk cId="1497578380" sldId="312"/>
        </pc:sldMkLst>
        <pc:spChg chg="mod">
          <ac:chgData name="Charles Altendorf" userId="0b9c3d68-2789-404e-80be-449739096ca9" providerId="ADAL" clId="{E8B54E90-54B8-4DDE-8E0E-E95AE126EA17}" dt="2025-04-12T22:17:18.751" v="5469" actId="14100"/>
          <ac:spMkLst>
            <pc:docMk/>
            <pc:sldMk cId="1497578380" sldId="312"/>
            <ac:spMk id="121" creationId="{2917BAC5-6BEC-DA3C-F524-5DD34209E712}"/>
          </ac:spMkLst>
        </pc:spChg>
        <pc:spChg chg="mod">
          <ac:chgData name="Charles Altendorf" userId="0b9c3d68-2789-404e-80be-449739096ca9" providerId="ADAL" clId="{E8B54E90-54B8-4DDE-8E0E-E95AE126EA17}" dt="2025-04-12T22:22:04.880" v="5825" actId="313"/>
          <ac:spMkLst>
            <pc:docMk/>
            <pc:sldMk cId="1497578380" sldId="312"/>
            <ac:spMk id="122" creationId="{6235A715-462A-8D7F-D587-605AFE810861}"/>
          </ac:spMkLst>
        </pc:spChg>
        <pc:picChg chg="mod">
          <ac:chgData name="Charles Altendorf" userId="0b9c3d68-2789-404e-80be-449739096ca9" providerId="ADAL" clId="{E8B54E90-54B8-4DDE-8E0E-E95AE126EA17}" dt="2025-04-12T22:16:59.368" v="5449" actId="14826"/>
          <ac:picMkLst>
            <pc:docMk/>
            <pc:sldMk cId="1497578380" sldId="312"/>
            <ac:picMk id="124" creationId="{2620E54F-2A95-FA74-E515-7C3E19615241}"/>
          </ac:picMkLst>
        </pc:picChg>
      </pc:sldChg>
      <pc:sldChg chg="modSp add mod">
        <pc:chgData name="Charles Altendorf" userId="0b9c3d68-2789-404e-80be-449739096ca9" providerId="ADAL" clId="{E8B54E90-54B8-4DDE-8E0E-E95AE126EA17}" dt="2025-04-12T22:41:47.016" v="5961" actId="20577"/>
        <pc:sldMkLst>
          <pc:docMk/>
          <pc:sldMk cId="2647658049" sldId="313"/>
        </pc:sldMkLst>
        <pc:spChg chg="mod">
          <ac:chgData name="Charles Altendorf" userId="0b9c3d68-2789-404e-80be-449739096ca9" providerId="ADAL" clId="{E8B54E90-54B8-4DDE-8E0E-E95AE126EA17}" dt="2025-04-12T22:24:44.769" v="5837" actId="20577"/>
          <ac:spMkLst>
            <pc:docMk/>
            <pc:sldMk cId="2647658049" sldId="313"/>
            <ac:spMk id="121" creationId="{408978D6-4A77-5E57-0D8C-892353A705EF}"/>
          </ac:spMkLst>
        </pc:spChg>
        <pc:spChg chg="mod">
          <ac:chgData name="Charles Altendorf" userId="0b9c3d68-2789-404e-80be-449739096ca9" providerId="ADAL" clId="{E8B54E90-54B8-4DDE-8E0E-E95AE126EA17}" dt="2025-04-12T22:41:47.016" v="5961" actId="20577"/>
          <ac:spMkLst>
            <pc:docMk/>
            <pc:sldMk cId="2647658049" sldId="313"/>
            <ac:spMk id="122" creationId="{8A2CBBFA-31E9-7326-5CDB-168D054166CB}"/>
          </ac:spMkLst>
        </pc:spChg>
        <pc:picChg chg="mod">
          <ac:chgData name="Charles Altendorf" userId="0b9c3d68-2789-404e-80be-449739096ca9" providerId="ADAL" clId="{E8B54E90-54B8-4DDE-8E0E-E95AE126EA17}" dt="2025-04-12T22:26:08.511" v="5960" actId="14826"/>
          <ac:picMkLst>
            <pc:docMk/>
            <pc:sldMk cId="2647658049" sldId="313"/>
            <ac:picMk id="124" creationId="{7B41250B-BFBC-422F-7B33-088CFE01536A}"/>
          </ac:picMkLst>
        </pc:picChg>
      </pc:sldChg>
      <pc:sldChg chg="modSp add mod ord setBg">
        <pc:chgData name="Charles Altendorf" userId="0b9c3d68-2789-404e-80be-449739096ca9" providerId="ADAL" clId="{E8B54E90-54B8-4DDE-8E0E-E95AE126EA17}" dt="2025-04-13T01:51:31.593" v="5984"/>
        <pc:sldMkLst>
          <pc:docMk/>
          <pc:sldMk cId="4085514325" sldId="314"/>
        </pc:sldMkLst>
        <pc:spChg chg="mod">
          <ac:chgData name="Charles Altendorf" userId="0b9c3d68-2789-404e-80be-449739096ca9" providerId="ADAL" clId="{E8B54E90-54B8-4DDE-8E0E-E95AE126EA17}" dt="2025-04-13T01:51:21.388" v="5982" actId="20577"/>
          <ac:spMkLst>
            <pc:docMk/>
            <pc:sldMk cId="4085514325" sldId="314"/>
            <ac:spMk id="193" creationId="{67996315-A086-DF8A-6AF3-26A123317C2B}"/>
          </ac:spMkLst>
        </pc:spChg>
      </pc:sldChg>
      <pc:sldChg chg="modSp add mod ord">
        <pc:chgData name="Charles Altendorf" userId="0b9c3d68-2789-404e-80be-449739096ca9" providerId="ADAL" clId="{E8B54E90-54B8-4DDE-8E0E-E95AE126EA17}" dt="2025-04-13T01:56:36.288" v="6072" actId="14826"/>
        <pc:sldMkLst>
          <pc:docMk/>
          <pc:sldMk cId="3439600699" sldId="315"/>
        </pc:sldMkLst>
        <pc:spChg chg="mod">
          <ac:chgData name="Charles Altendorf" userId="0b9c3d68-2789-404e-80be-449739096ca9" providerId="ADAL" clId="{E8B54E90-54B8-4DDE-8E0E-E95AE126EA17}" dt="2025-04-13T01:52:42.088" v="6006" actId="20577"/>
          <ac:spMkLst>
            <pc:docMk/>
            <pc:sldMk cId="3439600699" sldId="315"/>
            <ac:spMk id="121" creationId="{60C72E74-6447-F1F4-591A-CE11A95A5E5F}"/>
          </ac:spMkLst>
        </pc:spChg>
        <pc:spChg chg="mod">
          <ac:chgData name="Charles Altendorf" userId="0b9c3d68-2789-404e-80be-449739096ca9" providerId="ADAL" clId="{E8B54E90-54B8-4DDE-8E0E-E95AE126EA17}" dt="2025-04-13T01:54:28.887" v="6071" actId="14100"/>
          <ac:spMkLst>
            <pc:docMk/>
            <pc:sldMk cId="3439600699" sldId="315"/>
            <ac:spMk id="122" creationId="{3A7C7818-7C76-7719-A61E-FC5FBE68630C}"/>
          </ac:spMkLst>
        </pc:spChg>
        <pc:picChg chg="mod">
          <ac:chgData name="Charles Altendorf" userId="0b9c3d68-2789-404e-80be-449739096ca9" providerId="ADAL" clId="{E8B54E90-54B8-4DDE-8E0E-E95AE126EA17}" dt="2025-04-13T01:56:36.288" v="6072" actId="14826"/>
          <ac:picMkLst>
            <pc:docMk/>
            <pc:sldMk cId="3439600699" sldId="315"/>
            <ac:picMk id="124" creationId="{4B840FE6-ADFB-3FC3-6059-BFE2DDA2D280}"/>
          </ac:picMkLst>
        </pc:picChg>
      </pc:sldChg>
      <pc:sldChg chg="modSp add mod ord">
        <pc:chgData name="Charles Altendorf" userId="0b9c3d68-2789-404e-80be-449739096ca9" providerId="ADAL" clId="{E8B54E90-54B8-4DDE-8E0E-E95AE126EA17}" dt="2025-04-13T02:04:20.704" v="6376"/>
        <pc:sldMkLst>
          <pc:docMk/>
          <pc:sldMk cId="2717911053" sldId="316"/>
        </pc:sldMkLst>
        <pc:spChg chg="mod">
          <ac:chgData name="Charles Altendorf" userId="0b9c3d68-2789-404e-80be-449739096ca9" providerId="ADAL" clId="{E8B54E90-54B8-4DDE-8E0E-E95AE126EA17}" dt="2025-04-13T01:59:49.850" v="6092" actId="20577"/>
          <ac:spMkLst>
            <pc:docMk/>
            <pc:sldMk cId="2717911053" sldId="316"/>
            <ac:spMk id="121" creationId="{3B342F2E-1801-18C3-63AA-7547337F9C42}"/>
          </ac:spMkLst>
        </pc:spChg>
        <pc:spChg chg="mod">
          <ac:chgData name="Charles Altendorf" userId="0b9c3d68-2789-404e-80be-449739096ca9" providerId="ADAL" clId="{E8B54E90-54B8-4DDE-8E0E-E95AE126EA17}" dt="2025-04-13T02:01:52.755" v="6373" actId="20577"/>
          <ac:spMkLst>
            <pc:docMk/>
            <pc:sldMk cId="2717911053" sldId="316"/>
            <ac:spMk id="122" creationId="{032844F7-5AF0-1ADF-11F6-9CE5AADA5BB1}"/>
          </ac:spMkLst>
        </pc:spChg>
        <pc:picChg chg="mod">
          <ac:chgData name="Charles Altendorf" userId="0b9c3d68-2789-404e-80be-449739096ca9" providerId="ADAL" clId="{E8B54E90-54B8-4DDE-8E0E-E95AE126EA17}" dt="2025-04-13T02:02:43.503" v="6374" actId="14826"/>
          <ac:picMkLst>
            <pc:docMk/>
            <pc:sldMk cId="2717911053" sldId="316"/>
            <ac:picMk id="124" creationId="{C652868F-C633-F3EF-5507-FCD1F1DCE05C}"/>
          </ac:picMkLst>
        </pc:picChg>
      </pc:sldChg>
      <pc:sldChg chg="modSp add mod">
        <pc:chgData name="Charles Altendorf" userId="0b9c3d68-2789-404e-80be-449739096ca9" providerId="ADAL" clId="{E8B54E90-54B8-4DDE-8E0E-E95AE126EA17}" dt="2025-04-13T02:08:48.251" v="6781" actId="14826"/>
        <pc:sldMkLst>
          <pc:docMk/>
          <pc:sldMk cId="2685420509" sldId="317"/>
        </pc:sldMkLst>
        <pc:spChg chg="mod">
          <ac:chgData name="Charles Altendorf" userId="0b9c3d68-2789-404e-80be-449739096ca9" providerId="ADAL" clId="{E8B54E90-54B8-4DDE-8E0E-E95AE126EA17}" dt="2025-04-13T02:04:35.469" v="6387" actId="20577"/>
          <ac:spMkLst>
            <pc:docMk/>
            <pc:sldMk cId="2685420509" sldId="317"/>
            <ac:spMk id="121" creationId="{CCD67BD7-85B6-25A4-B2ED-1F0F942F602B}"/>
          </ac:spMkLst>
        </pc:spChg>
        <pc:spChg chg="mod">
          <ac:chgData name="Charles Altendorf" userId="0b9c3d68-2789-404e-80be-449739096ca9" providerId="ADAL" clId="{E8B54E90-54B8-4DDE-8E0E-E95AE126EA17}" dt="2025-04-13T02:07:07.913" v="6780" actId="20577"/>
          <ac:spMkLst>
            <pc:docMk/>
            <pc:sldMk cId="2685420509" sldId="317"/>
            <ac:spMk id="122" creationId="{03C942F5-E330-FF09-7868-4CDF39B32FB6}"/>
          </ac:spMkLst>
        </pc:spChg>
        <pc:picChg chg="mod">
          <ac:chgData name="Charles Altendorf" userId="0b9c3d68-2789-404e-80be-449739096ca9" providerId="ADAL" clId="{E8B54E90-54B8-4DDE-8E0E-E95AE126EA17}" dt="2025-04-13T02:08:48.251" v="6781" actId="14826"/>
          <ac:picMkLst>
            <pc:docMk/>
            <pc:sldMk cId="2685420509" sldId="317"/>
            <ac:picMk id="124" creationId="{B35BA062-819E-6218-3F75-D8700530890E}"/>
          </ac:picMkLst>
        </pc:picChg>
      </pc:sldChg>
      <pc:sldChg chg="modSp add mod ord">
        <pc:chgData name="Charles Altendorf" userId="0b9c3d68-2789-404e-80be-449739096ca9" providerId="ADAL" clId="{E8B54E90-54B8-4DDE-8E0E-E95AE126EA17}" dt="2025-04-13T02:16:26.008" v="7078" actId="14826"/>
        <pc:sldMkLst>
          <pc:docMk/>
          <pc:sldMk cId="1322182428" sldId="318"/>
        </pc:sldMkLst>
        <pc:spChg chg="mod">
          <ac:chgData name="Charles Altendorf" userId="0b9c3d68-2789-404e-80be-449739096ca9" providerId="ADAL" clId="{E8B54E90-54B8-4DDE-8E0E-E95AE126EA17}" dt="2025-04-13T02:10:35.446" v="6800" actId="20577"/>
          <ac:spMkLst>
            <pc:docMk/>
            <pc:sldMk cId="1322182428" sldId="318"/>
            <ac:spMk id="121" creationId="{CDFDBC4A-909E-39D3-69AD-BDEB15A5617D}"/>
          </ac:spMkLst>
        </pc:spChg>
        <pc:spChg chg="mod">
          <ac:chgData name="Charles Altendorf" userId="0b9c3d68-2789-404e-80be-449739096ca9" providerId="ADAL" clId="{E8B54E90-54B8-4DDE-8E0E-E95AE126EA17}" dt="2025-04-13T02:14:05.101" v="7077" actId="20577"/>
          <ac:spMkLst>
            <pc:docMk/>
            <pc:sldMk cId="1322182428" sldId="318"/>
            <ac:spMk id="122" creationId="{99CC3562-205C-7417-A81D-26BB35984D43}"/>
          </ac:spMkLst>
        </pc:spChg>
        <pc:picChg chg="mod">
          <ac:chgData name="Charles Altendorf" userId="0b9c3d68-2789-404e-80be-449739096ca9" providerId="ADAL" clId="{E8B54E90-54B8-4DDE-8E0E-E95AE126EA17}" dt="2025-04-13T02:16:26.008" v="7078" actId="14826"/>
          <ac:picMkLst>
            <pc:docMk/>
            <pc:sldMk cId="1322182428" sldId="318"/>
            <ac:picMk id="124" creationId="{9B84E51A-86D3-34B6-F551-9EE4EEF94943}"/>
          </ac:picMkLst>
        </pc:picChg>
      </pc:sldChg>
      <pc:sldChg chg="addSp delSp modSp add mod ord">
        <pc:chgData name="Charles Altendorf" userId="0b9c3d68-2789-404e-80be-449739096ca9" providerId="ADAL" clId="{E8B54E90-54B8-4DDE-8E0E-E95AE126EA17}" dt="2025-04-13T02:20:53.171" v="7241" actId="20577"/>
        <pc:sldMkLst>
          <pc:docMk/>
          <pc:sldMk cId="1356805780" sldId="319"/>
        </pc:sldMkLst>
        <pc:spChg chg="add del">
          <ac:chgData name="Charles Altendorf" userId="0b9c3d68-2789-404e-80be-449739096ca9" providerId="ADAL" clId="{E8B54E90-54B8-4DDE-8E0E-E95AE126EA17}" dt="2025-04-13T02:17:35.877" v="7085" actId="22"/>
          <ac:spMkLst>
            <pc:docMk/>
            <pc:sldMk cId="1356805780" sldId="319"/>
            <ac:spMk id="3" creationId="{D08BA800-0541-C90A-A39D-0288B07EC3C3}"/>
          </ac:spMkLst>
        </pc:spChg>
        <pc:spChg chg="mod">
          <ac:chgData name="Charles Altendorf" userId="0b9c3d68-2789-404e-80be-449739096ca9" providerId="ADAL" clId="{E8B54E90-54B8-4DDE-8E0E-E95AE126EA17}" dt="2025-04-13T02:17:45.269" v="7096" actId="20577"/>
          <ac:spMkLst>
            <pc:docMk/>
            <pc:sldMk cId="1356805780" sldId="319"/>
            <ac:spMk id="121" creationId="{21F0403A-FEEB-72F1-C95B-BA6F05F14758}"/>
          </ac:spMkLst>
        </pc:spChg>
        <pc:spChg chg="mod">
          <ac:chgData name="Charles Altendorf" userId="0b9c3d68-2789-404e-80be-449739096ca9" providerId="ADAL" clId="{E8B54E90-54B8-4DDE-8E0E-E95AE126EA17}" dt="2025-04-13T02:20:53.171" v="7241" actId="20577"/>
          <ac:spMkLst>
            <pc:docMk/>
            <pc:sldMk cId="1356805780" sldId="319"/>
            <ac:spMk id="122" creationId="{8C39359C-149C-0DBB-5F41-2042BD8EDF9C}"/>
          </ac:spMkLst>
        </pc:spChg>
      </pc:sldChg>
      <pc:sldChg chg="modSp add mod ord setBg">
        <pc:chgData name="Charles Altendorf" userId="0b9c3d68-2789-404e-80be-449739096ca9" providerId="ADAL" clId="{E8B54E90-54B8-4DDE-8E0E-E95AE126EA17}" dt="2025-04-13T04:39:13.248" v="8776"/>
        <pc:sldMkLst>
          <pc:docMk/>
          <pc:sldMk cId="281392719" sldId="320"/>
        </pc:sldMkLst>
        <pc:spChg chg="mod">
          <ac:chgData name="Charles Altendorf" userId="0b9c3d68-2789-404e-80be-449739096ca9" providerId="ADAL" clId="{E8B54E90-54B8-4DDE-8E0E-E95AE126EA17}" dt="2025-04-13T04:35:29.008" v="8737" actId="20577"/>
          <ac:spMkLst>
            <pc:docMk/>
            <pc:sldMk cId="281392719" sldId="320"/>
            <ac:spMk id="129" creationId="{D5D672B6-C595-A6BD-3812-91C290876C45}"/>
          </ac:spMkLst>
        </pc:spChg>
        <pc:spChg chg="mod">
          <ac:chgData name="Charles Altendorf" userId="0b9c3d68-2789-404e-80be-449739096ca9" providerId="ADAL" clId="{E8B54E90-54B8-4DDE-8E0E-E95AE126EA17}" dt="2025-04-13T02:51:29.012" v="7246" actId="20577"/>
          <ac:spMkLst>
            <pc:docMk/>
            <pc:sldMk cId="281392719" sldId="320"/>
            <ac:spMk id="131" creationId="{3E16EB71-EA24-4671-21E9-744E5F2E5B66}"/>
          </ac:spMkLst>
        </pc:spChg>
      </pc:sldChg>
      <pc:sldChg chg="modSp add mod ord">
        <pc:chgData name="Charles Altendorf" userId="0b9c3d68-2789-404e-80be-449739096ca9" providerId="ADAL" clId="{E8B54E90-54B8-4DDE-8E0E-E95AE126EA17}" dt="2025-04-13T03:40:16.996" v="8035" actId="20577"/>
        <pc:sldMkLst>
          <pc:docMk/>
          <pc:sldMk cId="2680366348" sldId="321"/>
        </pc:sldMkLst>
        <pc:spChg chg="mod">
          <ac:chgData name="Charles Altendorf" userId="0b9c3d68-2789-404e-80be-449739096ca9" providerId="ADAL" clId="{E8B54E90-54B8-4DDE-8E0E-E95AE126EA17}" dt="2025-04-13T03:38:06.851" v="7665" actId="20577"/>
          <ac:spMkLst>
            <pc:docMk/>
            <pc:sldMk cId="2680366348" sldId="321"/>
            <ac:spMk id="161" creationId="{CFB8D865-5FA4-E6C8-A396-D5A338F8B643}"/>
          </ac:spMkLst>
        </pc:spChg>
        <pc:spChg chg="mod">
          <ac:chgData name="Charles Altendorf" userId="0b9c3d68-2789-404e-80be-449739096ca9" providerId="ADAL" clId="{E8B54E90-54B8-4DDE-8E0E-E95AE126EA17}" dt="2025-04-13T03:40:16.996" v="8035" actId="20577"/>
          <ac:spMkLst>
            <pc:docMk/>
            <pc:sldMk cId="2680366348" sldId="321"/>
            <ac:spMk id="162" creationId="{FEB6B199-35D8-D549-0A41-3DFCBD4353CC}"/>
          </ac:spMkLst>
        </pc:spChg>
      </pc:sldChg>
      <pc:sldChg chg="modSp add mod ord setBg">
        <pc:chgData name="Charles Altendorf" userId="0b9c3d68-2789-404e-80be-449739096ca9" providerId="ADAL" clId="{E8B54E90-54B8-4DDE-8E0E-E95AE126EA17}" dt="2025-04-13T04:27:00.789" v="8688"/>
        <pc:sldMkLst>
          <pc:docMk/>
          <pc:sldMk cId="1813763949" sldId="322"/>
        </pc:sldMkLst>
        <pc:spChg chg="mod">
          <ac:chgData name="Charles Altendorf" userId="0b9c3d68-2789-404e-80be-449739096ca9" providerId="ADAL" clId="{E8B54E90-54B8-4DDE-8E0E-E95AE126EA17}" dt="2025-04-13T04:10:29.693" v="8415" actId="20577"/>
          <ac:spMkLst>
            <pc:docMk/>
            <pc:sldMk cId="1813763949" sldId="322"/>
            <ac:spMk id="193" creationId="{6313F7E6-CB65-B59D-014D-55DB3D1B4A85}"/>
          </ac:spMkLst>
        </pc:spChg>
      </pc:sldChg>
      <pc:sldChg chg="modSp add mod ord setBg">
        <pc:chgData name="Charles Altendorf" userId="0b9c3d68-2789-404e-80be-449739096ca9" providerId="ADAL" clId="{E8B54E90-54B8-4DDE-8E0E-E95AE126EA17}" dt="2025-04-13T20:51:49.054" v="9457"/>
        <pc:sldMkLst>
          <pc:docMk/>
          <pc:sldMk cId="244821022" sldId="323"/>
        </pc:sldMkLst>
        <pc:spChg chg="mod">
          <ac:chgData name="Charles Altendorf" userId="0b9c3d68-2789-404e-80be-449739096ca9" providerId="ADAL" clId="{E8B54E90-54B8-4DDE-8E0E-E95AE126EA17}" dt="2025-04-13T04:25:26.652" v="8674" actId="20577"/>
          <ac:spMkLst>
            <pc:docMk/>
            <pc:sldMk cId="244821022" sldId="323"/>
            <ac:spMk id="193" creationId="{A90C633B-4624-2F72-C474-1C4AA3B4F815}"/>
          </ac:spMkLst>
        </pc:spChg>
      </pc:sldChg>
      <pc:sldChg chg="modSp add del mod">
        <pc:chgData name="Charles Altendorf" userId="0b9c3d68-2789-404e-80be-449739096ca9" providerId="ADAL" clId="{E8B54E90-54B8-4DDE-8E0E-E95AE126EA17}" dt="2025-04-13T04:22:10.987" v="8632" actId="2696"/>
        <pc:sldMkLst>
          <pc:docMk/>
          <pc:sldMk cId="3009849362" sldId="323"/>
        </pc:sldMkLst>
        <pc:spChg chg="mod">
          <ac:chgData name="Charles Altendorf" userId="0b9c3d68-2789-404e-80be-449739096ca9" providerId="ADAL" clId="{E8B54E90-54B8-4DDE-8E0E-E95AE126EA17}" dt="2025-04-13T04:21:50.552" v="8631" actId="20577"/>
          <ac:spMkLst>
            <pc:docMk/>
            <pc:sldMk cId="3009849362" sldId="323"/>
            <ac:spMk id="16" creationId="{66523B12-28E3-3BDF-EB62-1345987D95DA}"/>
          </ac:spMkLst>
        </pc:spChg>
        <pc:spChg chg="mod">
          <ac:chgData name="Charles Altendorf" userId="0b9c3d68-2789-404e-80be-449739096ca9" providerId="ADAL" clId="{E8B54E90-54B8-4DDE-8E0E-E95AE126EA17}" dt="2025-04-13T04:15:51.254" v="8479" actId="20577"/>
          <ac:spMkLst>
            <pc:docMk/>
            <pc:sldMk cId="3009849362" sldId="323"/>
            <ac:spMk id="199" creationId="{077EF687-39B8-0156-3CB1-2B332CF25AB6}"/>
          </ac:spMkLst>
        </pc:spChg>
        <pc:spChg chg="mod">
          <ac:chgData name="Charles Altendorf" userId="0b9c3d68-2789-404e-80be-449739096ca9" providerId="ADAL" clId="{E8B54E90-54B8-4DDE-8E0E-E95AE126EA17}" dt="2025-04-13T04:15:17.148" v="8471" actId="20577"/>
          <ac:spMkLst>
            <pc:docMk/>
            <pc:sldMk cId="3009849362" sldId="323"/>
            <ac:spMk id="201" creationId="{F4A426CF-4D23-1D31-C9D5-85E7AF690C93}"/>
          </ac:spMkLst>
        </pc:spChg>
        <pc:spChg chg="mod">
          <ac:chgData name="Charles Altendorf" userId="0b9c3d68-2789-404e-80be-449739096ca9" providerId="ADAL" clId="{E8B54E90-54B8-4DDE-8E0E-E95AE126EA17}" dt="2025-04-13T04:20:19.954" v="8597" actId="20577"/>
          <ac:spMkLst>
            <pc:docMk/>
            <pc:sldMk cId="3009849362" sldId="323"/>
            <ac:spMk id="202" creationId="{582B52E3-34BF-141C-C934-733E5EBA5165}"/>
          </ac:spMkLst>
        </pc:spChg>
        <pc:spChg chg="mod">
          <ac:chgData name="Charles Altendorf" userId="0b9c3d68-2789-404e-80be-449739096ca9" providerId="ADAL" clId="{E8B54E90-54B8-4DDE-8E0E-E95AE126EA17}" dt="2025-04-13T04:16:51.772" v="8514" actId="20577"/>
          <ac:spMkLst>
            <pc:docMk/>
            <pc:sldMk cId="3009849362" sldId="323"/>
            <ac:spMk id="203" creationId="{39CF6EAB-CDA8-15E7-B4B6-92955099C76E}"/>
          </ac:spMkLst>
        </pc:spChg>
        <pc:spChg chg="mod">
          <ac:chgData name="Charles Altendorf" userId="0b9c3d68-2789-404e-80be-449739096ca9" providerId="ADAL" clId="{E8B54E90-54B8-4DDE-8E0E-E95AE126EA17}" dt="2025-04-13T04:20:35.803" v="8603" actId="20577"/>
          <ac:spMkLst>
            <pc:docMk/>
            <pc:sldMk cId="3009849362" sldId="323"/>
            <ac:spMk id="204" creationId="{DBFA9C7D-6440-FF13-DFBC-11C79E5F5701}"/>
          </ac:spMkLst>
        </pc:spChg>
        <pc:spChg chg="mod">
          <ac:chgData name="Charles Altendorf" userId="0b9c3d68-2789-404e-80be-449739096ca9" providerId="ADAL" clId="{E8B54E90-54B8-4DDE-8E0E-E95AE126EA17}" dt="2025-04-13T04:20:54.186" v="8605" actId="20577"/>
          <ac:spMkLst>
            <pc:docMk/>
            <pc:sldMk cId="3009849362" sldId="323"/>
            <ac:spMk id="205" creationId="{160A8947-8C16-2AA4-3252-005AE84E48EF}"/>
          </ac:spMkLst>
        </pc:spChg>
        <pc:spChg chg="mod">
          <ac:chgData name="Charles Altendorf" userId="0b9c3d68-2789-404e-80be-449739096ca9" providerId="ADAL" clId="{E8B54E90-54B8-4DDE-8E0E-E95AE126EA17}" dt="2025-04-13T04:18:16.067" v="8541" actId="20577"/>
          <ac:spMkLst>
            <pc:docMk/>
            <pc:sldMk cId="3009849362" sldId="323"/>
            <ac:spMk id="206" creationId="{79EF400B-76D4-8CBD-1E19-6AAC1F0C0604}"/>
          </ac:spMkLst>
        </pc:spChg>
        <pc:spChg chg="mod">
          <ac:chgData name="Charles Altendorf" userId="0b9c3d68-2789-404e-80be-449739096ca9" providerId="ADAL" clId="{E8B54E90-54B8-4DDE-8E0E-E95AE126EA17}" dt="2025-04-13T04:20:30.169" v="8599" actId="20577"/>
          <ac:spMkLst>
            <pc:docMk/>
            <pc:sldMk cId="3009849362" sldId="323"/>
            <ac:spMk id="207" creationId="{16BCB7A7-FC96-D3DD-A296-89F17F1B9382}"/>
          </ac:spMkLst>
        </pc:spChg>
      </pc:sldChg>
      <pc:sldChg chg="modSp add mod setBg">
        <pc:chgData name="Charles Altendorf" userId="0b9c3d68-2789-404e-80be-449739096ca9" providerId="ADAL" clId="{E8B54E90-54B8-4DDE-8E0E-E95AE126EA17}" dt="2025-04-13T04:29:23.634" v="8697"/>
        <pc:sldMkLst>
          <pc:docMk/>
          <pc:sldMk cId="4137529726" sldId="324"/>
        </pc:sldMkLst>
        <pc:spChg chg="mod">
          <ac:chgData name="Charles Altendorf" userId="0b9c3d68-2789-404e-80be-449739096ca9" providerId="ADAL" clId="{E8B54E90-54B8-4DDE-8E0E-E95AE126EA17}" dt="2025-04-13T04:29:17.867" v="8695" actId="14100"/>
          <ac:spMkLst>
            <pc:docMk/>
            <pc:sldMk cId="4137529726" sldId="324"/>
            <ac:spMk id="193" creationId="{02D84043-2778-0D19-9CA8-086C478BFD9B}"/>
          </ac:spMkLst>
        </pc:spChg>
      </pc:sldChg>
      <pc:sldChg chg="modSp add mod ord setBg">
        <pc:chgData name="Charles Altendorf" userId="0b9c3d68-2789-404e-80be-449739096ca9" providerId="ADAL" clId="{E8B54E90-54B8-4DDE-8E0E-E95AE126EA17}" dt="2025-04-13T21:19:07.684" v="9958"/>
        <pc:sldMkLst>
          <pc:docMk/>
          <pc:sldMk cId="1191639932" sldId="325"/>
        </pc:sldMkLst>
        <pc:spChg chg="mod">
          <ac:chgData name="Charles Altendorf" userId="0b9c3d68-2789-404e-80be-449739096ca9" providerId="ADAL" clId="{E8B54E90-54B8-4DDE-8E0E-E95AE126EA17}" dt="2025-04-13T04:33:33.621" v="8728" actId="20577"/>
          <ac:spMkLst>
            <pc:docMk/>
            <pc:sldMk cId="1191639932" sldId="325"/>
            <ac:spMk id="129" creationId="{E378EAD5-E9BA-EA35-0D71-2F2E577FC9C3}"/>
          </ac:spMkLst>
        </pc:spChg>
        <pc:spChg chg="mod">
          <ac:chgData name="Charles Altendorf" userId="0b9c3d68-2789-404e-80be-449739096ca9" providerId="ADAL" clId="{E8B54E90-54B8-4DDE-8E0E-E95AE126EA17}" dt="2025-04-13T04:33:22.605" v="8706" actId="20577"/>
          <ac:spMkLst>
            <pc:docMk/>
            <pc:sldMk cId="1191639932" sldId="325"/>
            <ac:spMk id="131" creationId="{64DE39FB-0F80-186A-31B2-D8526E4BA3A8}"/>
          </ac:spMkLst>
        </pc:spChg>
      </pc:sldChg>
      <pc:sldChg chg="delSp modSp add mod ord">
        <pc:chgData name="Charles Altendorf" userId="0b9c3d68-2789-404e-80be-449739096ca9" providerId="ADAL" clId="{E8B54E90-54B8-4DDE-8E0E-E95AE126EA17}" dt="2025-04-13T20:30:35.907" v="9369" actId="20577"/>
        <pc:sldMkLst>
          <pc:docMk/>
          <pc:sldMk cId="3048804" sldId="326"/>
        </pc:sldMkLst>
        <pc:spChg chg="mod">
          <ac:chgData name="Charles Altendorf" userId="0b9c3d68-2789-404e-80be-449739096ca9" providerId="ADAL" clId="{E8B54E90-54B8-4DDE-8E0E-E95AE126EA17}" dt="2025-04-13T04:37:14.321" v="8773" actId="20577"/>
          <ac:spMkLst>
            <pc:docMk/>
            <pc:sldMk cId="3048804" sldId="326"/>
            <ac:spMk id="367" creationId="{D0C7AE96-9AAF-104F-6EB7-388F9490C291}"/>
          </ac:spMkLst>
        </pc:spChg>
        <pc:spChg chg="del">
          <ac:chgData name="Charles Altendorf" userId="0b9c3d68-2789-404e-80be-449739096ca9" providerId="ADAL" clId="{E8B54E90-54B8-4DDE-8E0E-E95AE126EA17}" dt="2025-04-13T20:22:17.465" v="9168" actId="478"/>
          <ac:spMkLst>
            <pc:docMk/>
            <pc:sldMk cId="3048804" sldId="326"/>
            <ac:spMk id="369" creationId="{4B1ABC1F-6A66-9CCA-A1E5-F8AE4089CDFD}"/>
          </ac:spMkLst>
        </pc:spChg>
        <pc:spChg chg="del">
          <ac:chgData name="Charles Altendorf" userId="0b9c3d68-2789-404e-80be-449739096ca9" providerId="ADAL" clId="{E8B54E90-54B8-4DDE-8E0E-E95AE126EA17}" dt="2025-04-13T20:22:01.731" v="9164" actId="478"/>
          <ac:spMkLst>
            <pc:docMk/>
            <pc:sldMk cId="3048804" sldId="326"/>
            <ac:spMk id="370" creationId="{B0F71827-A524-1732-ACE2-443F4CA42384}"/>
          </ac:spMkLst>
        </pc:spChg>
        <pc:spChg chg="mod">
          <ac:chgData name="Charles Altendorf" userId="0b9c3d68-2789-404e-80be-449739096ca9" providerId="ADAL" clId="{E8B54E90-54B8-4DDE-8E0E-E95AE126EA17}" dt="2025-04-13T20:25:44.432" v="9296" actId="20577"/>
          <ac:spMkLst>
            <pc:docMk/>
            <pc:sldMk cId="3048804" sldId="326"/>
            <ac:spMk id="371" creationId="{0AD99B8F-B430-BD50-0C21-DB7853099CFA}"/>
          </ac:spMkLst>
        </pc:spChg>
        <pc:spChg chg="del">
          <ac:chgData name="Charles Altendorf" userId="0b9c3d68-2789-404e-80be-449739096ca9" providerId="ADAL" clId="{E8B54E90-54B8-4DDE-8E0E-E95AE126EA17}" dt="2025-04-13T20:09:21.363" v="9010" actId="478"/>
          <ac:spMkLst>
            <pc:docMk/>
            <pc:sldMk cId="3048804" sldId="326"/>
            <ac:spMk id="372" creationId="{99D3E68A-31C9-6A3E-9A08-47A85F618D40}"/>
          </ac:spMkLst>
        </pc:spChg>
        <pc:spChg chg="del">
          <ac:chgData name="Charles Altendorf" userId="0b9c3d68-2789-404e-80be-449739096ca9" providerId="ADAL" clId="{E8B54E90-54B8-4DDE-8E0E-E95AE126EA17}" dt="2025-04-13T20:09:19.330" v="9009" actId="478"/>
          <ac:spMkLst>
            <pc:docMk/>
            <pc:sldMk cId="3048804" sldId="326"/>
            <ac:spMk id="373" creationId="{EB6BADB9-E0AA-483E-98D5-C7A592E6FFB8}"/>
          </ac:spMkLst>
        </pc:spChg>
        <pc:spChg chg="mod">
          <ac:chgData name="Charles Altendorf" userId="0b9c3d68-2789-404e-80be-449739096ca9" providerId="ADAL" clId="{E8B54E90-54B8-4DDE-8E0E-E95AE126EA17}" dt="2025-04-13T20:14:42.906" v="9160" actId="20577"/>
          <ac:spMkLst>
            <pc:docMk/>
            <pc:sldMk cId="3048804" sldId="326"/>
            <ac:spMk id="374" creationId="{361659A4-A80D-E4EA-5927-8613B8BD3382}"/>
          </ac:spMkLst>
        </pc:spChg>
        <pc:spChg chg="del">
          <ac:chgData name="Charles Altendorf" userId="0b9c3d68-2789-404e-80be-449739096ca9" providerId="ADAL" clId="{E8B54E90-54B8-4DDE-8E0E-E95AE126EA17}" dt="2025-04-13T19:43:46.397" v="8836" actId="478"/>
          <ac:spMkLst>
            <pc:docMk/>
            <pc:sldMk cId="3048804" sldId="326"/>
            <ac:spMk id="375" creationId="{622170F4-C079-4572-8CC6-AFB3D0B91AA5}"/>
          </ac:spMkLst>
        </pc:spChg>
        <pc:spChg chg="del">
          <ac:chgData name="Charles Altendorf" userId="0b9c3d68-2789-404e-80be-449739096ca9" providerId="ADAL" clId="{E8B54E90-54B8-4DDE-8E0E-E95AE126EA17}" dt="2025-04-13T19:43:42.482" v="8835" actId="478"/>
          <ac:spMkLst>
            <pc:docMk/>
            <pc:sldMk cId="3048804" sldId="326"/>
            <ac:spMk id="376" creationId="{1F1AB05F-FE2F-34C2-38ED-6165686D866C}"/>
          </ac:spMkLst>
        </pc:spChg>
        <pc:spChg chg="mod ord">
          <ac:chgData name="Charles Altendorf" userId="0b9c3d68-2789-404e-80be-449739096ca9" providerId="ADAL" clId="{E8B54E90-54B8-4DDE-8E0E-E95AE126EA17}" dt="2025-04-13T20:30:35.907" v="9369" actId="20577"/>
          <ac:spMkLst>
            <pc:docMk/>
            <pc:sldMk cId="3048804" sldId="326"/>
            <ac:spMk id="377" creationId="{E055DC52-44C0-2C73-ECC3-EF88EA6ADADA}"/>
          </ac:spMkLst>
        </pc:spChg>
        <pc:spChg chg="del">
          <ac:chgData name="Charles Altendorf" userId="0b9c3d68-2789-404e-80be-449739096ca9" providerId="ADAL" clId="{E8B54E90-54B8-4DDE-8E0E-E95AE126EA17}" dt="2025-04-13T19:38:49.244" v="8779" actId="478"/>
          <ac:spMkLst>
            <pc:docMk/>
            <pc:sldMk cId="3048804" sldId="326"/>
            <ac:spMk id="378" creationId="{0313C111-47DD-0059-845D-8FCE71FBDCCF}"/>
          </ac:spMkLst>
        </pc:spChg>
        <pc:spChg chg="del">
          <ac:chgData name="Charles Altendorf" userId="0b9c3d68-2789-404e-80be-449739096ca9" providerId="ADAL" clId="{E8B54E90-54B8-4DDE-8E0E-E95AE126EA17}" dt="2025-04-13T19:38:49.244" v="8779" actId="478"/>
          <ac:spMkLst>
            <pc:docMk/>
            <pc:sldMk cId="3048804" sldId="326"/>
            <ac:spMk id="379" creationId="{04FA08FF-2A8E-9564-3C77-03C8F89AC11F}"/>
          </ac:spMkLst>
        </pc:spChg>
        <pc:spChg chg="mod ord">
          <ac:chgData name="Charles Altendorf" userId="0b9c3d68-2789-404e-80be-449739096ca9" providerId="ADAL" clId="{E8B54E90-54B8-4DDE-8E0E-E95AE126EA17}" dt="2025-04-13T20:10:54.932" v="9017" actId="166"/>
          <ac:spMkLst>
            <pc:docMk/>
            <pc:sldMk cId="3048804" sldId="326"/>
            <ac:spMk id="380" creationId="{462278A6-4A03-E937-367E-3AFF5F0CEF43}"/>
          </ac:spMkLst>
        </pc:spChg>
        <pc:spChg chg="del">
          <ac:chgData name="Charles Altendorf" userId="0b9c3d68-2789-404e-80be-449739096ca9" providerId="ADAL" clId="{E8B54E90-54B8-4DDE-8E0E-E95AE126EA17}" dt="2025-04-13T19:57:41.462" v="8948" actId="478"/>
          <ac:spMkLst>
            <pc:docMk/>
            <pc:sldMk cId="3048804" sldId="326"/>
            <ac:spMk id="383" creationId="{C548A87E-F0F5-6955-EAEA-EAFC4D02058B}"/>
          </ac:spMkLst>
        </pc:spChg>
        <pc:spChg chg="del mod">
          <ac:chgData name="Charles Altendorf" userId="0b9c3d68-2789-404e-80be-449739096ca9" providerId="ADAL" clId="{E8B54E90-54B8-4DDE-8E0E-E95AE126EA17}" dt="2025-04-13T19:39:51.210" v="8783" actId="478"/>
          <ac:spMkLst>
            <pc:docMk/>
            <pc:sldMk cId="3048804" sldId="326"/>
            <ac:spMk id="385" creationId="{E62D3E77-0740-709D-2100-F30A1DE96373}"/>
          </ac:spMkLst>
        </pc:spChg>
        <pc:spChg chg="del">
          <ac:chgData name="Charles Altendorf" userId="0b9c3d68-2789-404e-80be-449739096ca9" providerId="ADAL" clId="{E8B54E90-54B8-4DDE-8E0E-E95AE126EA17}" dt="2025-04-13T19:58:10.357" v="8954" actId="478"/>
          <ac:spMkLst>
            <pc:docMk/>
            <pc:sldMk cId="3048804" sldId="326"/>
            <ac:spMk id="387" creationId="{E962502B-8579-C030-6CC1-38172345BBB7}"/>
          </ac:spMkLst>
        </pc:spChg>
        <pc:spChg chg="del">
          <ac:chgData name="Charles Altendorf" userId="0b9c3d68-2789-404e-80be-449739096ca9" providerId="ADAL" clId="{E8B54E90-54B8-4DDE-8E0E-E95AE126EA17}" dt="2025-04-13T20:04:19.276" v="8969" actId="478"/>
          <ac:spMkLst>
            <pc:docMk/>
            <pc:sldMk cId="3048804" sldId="326"/>
            <ac:spMk id="389" creationId="{3E25602A-5650-2722-508F-862C24EB253F}"/>
          </ac:spMkLst>
        </pc:spChg>
        <pc:spChg chg="del">
          <ac:chgData name="Charles Altendorf" userId="0b9c3d68-2789-404e-80be-449739096ca9" providerId="ADAL" clId="{E8B54E90-54B8-4DDE-8E0E-E95AE126EA17}" dt="2025-04-13T20:04:25.018" v="8970" actId="478"/>
          <ac:spMkLst>
            <pc:docMk/>
            <pc:sldMk cId="3048804" sldId="326"/>
            <ac:spMk id="391" creationId="{1785C89A-A660-4A13-AC45-E9B86DFD5C75}"/>
          </ac:spMkLst>
        </pc:spChg>
        <pc:spChg chg="del">
          <ac:chgData name="Charles Altendorf" userId="0b9c3d68-2789-404e-80be-449739096ca9" providerId="ADAL" clId="{E8B54E90-54B8-4DDE-8E0E-E95AE126EA17}" dt="2025-04-13T20:16:02.593" v="9161" actId="478"/>
          <ac:spMkLst>
            <pc:docMk/>
            <pc:sldMk cId="3048804" sldId="326"/>
            <ac:spMk id="393" creationId="{3153F987-43A5-9A7E-C23D-DDAFA1D9A39B}"/>
          </ac:spMkLst>
        </pc:spChg>
        <pc:spChg chg="del">
          <ac:chgData name="Charles Altendorf" userId="0b9c3d68-2789-404e-80be-449739096ca9" providerId="ADAL" clId="{E8B54E90-54B8-4DDE-8E0E-E95AE126EA17}" dt="2025-04-13T19:57:49.877" v="8950" actId="478"/>
          <ac:spMkLst>
            <pc:docMk/>
            <pc:sldMk cId="3048804" sldId="326"/>
            <ac:spMk id="395" creationId="{65CA6F7A-D234-C25F-251B-EAF8D0B50392}"/>
          </ac:spMkLst>
        </pc:spChg>
        <pc:spChg chg="del mod">
          <ac:chgData name="Charles Altendorf" userId="0b9c3d68-2789-404e-80be-449739096ca9" providerId="ADAL" clId="{E8B54E90-54B8-4DDE-8E0E-E95AE126EA17}" dt="2025-04-13T19:59:39.898" v="8967" actId="478"/>
          <ac:spMkLst>
            <pc:docMk/>
            <pc:sldMk cId="3048804" sldId="326"/>
            <ac:spMk id="397" creationId="{D5EEBB6B-4F27-7C79-33B7-56146D50FD9A}"/>
          </ac:spMkLst>
        </pc:spChg>
        <pc:spChg chg="del">
          <ac:chgData name="Charles Altendorf" userId="0b9c3d68-2789-404e-80be-449739096ca9" providerId="ADAL" clId="{E8B54E90-54B8-4DDE-8E0E-E95AE126EA17}" dt="2025-04-13T20:03:00.113" v="8968" actId="478"/>
          <ac:spMkLst>
            <pc:docMk/>
            <pc:sldMk cId="3048804" sldId="326"/>
            <ac:spMk id="399" creationId="{EF3356A3-0DA1-41F1-14D9-C051DC93A6E1}"/>
          </ac:spMkLst>
        </pc:spChg>
        <pc:spChg chg="del">
          <ac:chgData name="Charles Altendorf" userId="0b9c3d68-2789-404e-80be-449739096ca9" providerId="ADAL" clId="{E8B54E90-54B8-4DDE-8E0E-E95AE126EA17}" dt="2025-04-13T20:10:32.431" v="9013" actId="478"/>
          <ac:spMkLst>
            <pc:docMk/>
            <pc:sldMk cId="3048804" sldId="326"/>
            <ac:spMk id="401" creationId="{6C11FECE-0A3C-6878-BDD8-A65E5CCD280E}"/>
          </ac:spMkLst>
        </pc:spChg>
        <pc:spChg chg="del">
          <ac:chgData name="Charles Altendorf" userId="0b9c3d68-2789-404e-80be-449739096ca9" providerId="ADAL" clId="{E8B54E90-54B8-4DDE-8E0E-E95AE126EA17}" dt="2025-04-13T20:16:07.717" v="9162" actId="478"/>
          <ac:spMkLst>
            <pc:docMk/>
            <pc:sldMk cId="3048804" sldId="326"/>
            <ac:spMk id="403" creationId="{22D2816D-AF08-060C-3A61-B92BDC257999}"/>
          </ac:spMkLst>
        </pc:spChg>
        <pc:spChg chg="del">
          <ac:chgData name="Charles Altendorf" userId="0b9c3d68-2789-404e-80be-449739096ca9" providerId="ADAL" clId="{E8B54E90-54B8-4DDE-8E0E-E95AE126EA17}" dt="2025-04-13T20:16:11.113" v="9163" actId="478"/>
          <ac:spMkLst>
            <pc:docMk/>
            <pc:sldMk cId="3048804" sldId="326"/>
            <ac:spMk id="405" creationId="{78373E6E-F5C3-CCDB-0303-C807FA124403}"/>
          </ac:spMkLst>
        </pc:spChg>
        <pc:cxnChg chg="del">
          <ac:chgData name="Charles Altendorf" userId="0b9c3d68-2789-404e-80be-449739096ca9" providerId="ADAL" clId="{E8B54E90-54B8-4DDE-8E0E-E95AE126EA17}" dt="2025-04-13T19:57:43.958" v="8949" actId="478"/>
          <ac:cxnSpMkLst>
            <pc:docMk/>
            <pc:sldMk cId="3048804" sldId="326"/>
            <ac:cxnSpMk id="382" creationId="{4AEF6572-3F3C-C90E-FF8B-CE3900A4EF90}"/>
          </ac:cxnSpMkLst>
        </pc:cxnChg>
        <pc:cxnChg chg="del">
          <ac:chgData name="Charles Altendorf" userId="0b9c3d68-2789-404e-80be-449739096ca9" providerId="ADAL" clId="{E8B54E90-54B8-4DDE-8E0E-E95AE126EA17}" dt="2025-04-13T19:39:47.725" v="8782" actId="478"/>
          <ac:cxnSpMkLst>
            <pc:docMk/>
            <pc:sldMk cId="3048804" sldId="326"/>
            <ac:cxnSpMk id="384" creationId="{E1450F64-8ED0-CBAD-64F1-FF7FA416C6A9}"/>
          </ac:cxnSpMkLst>
        </pc:cxnChg>
        <pc:cxnChg chg="del">
          <ac:chgData name="Charles Altendorf" userId="0b9c3d68-2789-404e-80be-449739096ca9" providerId="ADAL" clId="{E8B54E90-54B8-4DDE-8E0E-E95AE126EA17}" dt="2025-04-13T19:58:10.357" v="8954" actId="478"/>
          <ac:cxnSpMkLst>
            <pc:docMk/>
            <pc:sldMk cId="3048804" sldId="326"/>
            <ac:cxnSpMk id="386" creationId="{042B660C-F199-B0D0-51E7-685110D893C6}"/>
          </ac:cxnSpMkLst>
        </pc:cxnChg>
        <pc:cxnChg chg="del">
          <ac:chgData name="Charles Altendorf" userId="0b9c3d68-2789-404e-80be-449739096ca9" providerId="ADAL" clId="{E8B54E90-54B8-4DDE-8E0E-E95AE126EA17}" dt="2025-04-13T20:04:19.276" v="8969" actId="478"/>
          <ac:cxnSpMkLst>
            <pc:docMk/>
            <pc:sldMk cId="3048804" sldId="326"/>
            <ac:cxnSpMk id="388" creationId="{C9B6A5FA-A101-C234-087E-4872719D3679}"/>
          </ac:cxnSpMkLst>
        </pc:cxnChg>
        <pc:cxnChg chg="del">
          <ac:chgData name="Charles Altendorf" userId="0b9c3d68-2789-404e-80be-449739096ca9" providerId="ADAL" clId="{E8B54E90-54B8-4DDE-8E0E-E95AE126EA17}" dt="2025-04-13T20:04:25.018" v="8970" actId="478"/>
          <ac:cxnSpMkLst>
            <pc:docMk/>
            <pc:sldMk cId="3048804" sldId="326"/>
            <ac:cxnSpMk id="390" creationId="{3A237F96-BCA6-36E1-E473-5AEAD086A939}"/>
          </ac:cxnSpMkLst>
        </pc:cxnChg>
        <pc:cxnChg chg="del">
          <ac:chgData name="Charles Altendorf" userId="0b9c3d68-2789-404e-80be-449739096ca9" providerId="ADAL" clId="{E8B54E90-54B8-4DDE-8E0E-E95AE126EA17}" dt="2025-04-13T20:16:02.593" v="9161" actId="478"/>
          <ac:cxnSpMkLst>
            <pc:docMk/>
            <pc:sldMk cId="3048804" sldId="326"/>
            <ac:cxnSpMk id="392" creationId="{7096DDB5-9F2E-BEF1-0BF7-E941B66C1D58}"/>
          </ac:cxnSpMkLst>
        </pc:cxnChg>
        <pc:cxnChg chg="del">
          <ac:chgData name="Charles Altendorf" userId="0b9c3d68-2789-404e-80be-449739096ca9" providerId="ADAL" clId="{E8B54E90-54B8-4DDE-8E0E-E95AE126EA17}" dt="2025-04-13T19:57:52.981" v="8951" actId="478"/>
          <ac:cxnSpMkLst>
            <pc:docMk/>
            <pc:sldMk cId="3048804" sldId="326"/>
            <ac:cxnSpMk id="394" creationId="{5BDD68A2-079D-0E5F-C4DB-CEEBA0C7C850}"/>
          </ac:cxnSpMkLst>
        </pc:cxnChg>
        <pc:cxnChg chg="del">
          <ac:chgData name="Charles Altendorf" userId="0b9c3d68-2789-404e-80be-449739096ca9" providerId="ADAL" clId="{E8B54E90-54B8-4DDE-8E0E-E95AE126EA17}" dt="2025-04-13T19:59:37.418" v="8966" actId="478"/>
          <ac:cxnSpMkLst>
            <pc:docMk/>
            <pc:sldMk cId="3048804" sldId="326"/>
            <ac:cxnSpMk id="396" creationId="{F8B6A6CF-701F-4D78-48F7-B980285F0F8A}"/>
          </ac:cxnSpMkLst>
        </pc:cxnChg>
        <pc:cxnChg chg="del">
          <ac:chgData name="Charles Altendorf" userId="0b9c3d68-2789-404e-80be-449739096ca9" providerId="ADAL" clId="{E8B54E90-54B8-4DDE-8E0E-E95AE126EA17}" dt="2025-04-13T19:59:34.818" v="8965" actId="478"/>
          <ac:cxnSpMkLst>
            <pc:docMk/>
            <pc:sldMk cId="3048804" sldId="326"/>
            <ac:cxnSpMk id="398" creationId="{B1849B46-D497-BEAD-F721-D13116948438}"/>
          </ac:cxnSpMkLst>
        </pc:cxnChg>
        <pc:cxnChg chg="del">
          <ac:chgData name="Charles Altendorf" userId="0b9c3d68-2789-404e-80be-449739096ca9" providerId="ADAL" clId="{E8B54E90-54B8-4DDE-8E0E-E95AE126EA17}" dt="2025-04-13T20:10:32.431" v="9013" actId="478"/>
          <ac:cxnSpMkLst>
            <pc:docMk/>
            <pc:sldMk cId="3048804" sldId="326"/>
            <ac:cxnSpMk id="400" creationId="{FB0767A4-BCB0-DBEF-8B80-FFFD3993871B}"/>
          </ac:cxnSpMkLst>
        </pc:cxnChg>
        <pc:cxnChg chg="del">
          <ac:chgData name="Charles Altendorf" userId="0b9c3d68-2789-404e-80be-449739096ca9" providerId="ADAL" clId="{E8B54E90-54B8-4DDE-8E0E-E95AE126EA17}" dt="2025-04-13T20:16:07.717" v="9162" actId="478"/>
          <ac:cxnSpMkLst>
            <pc:docMk/>
            <pc:sldMk cId="3048804" sldId="326"/>
            <ac:cxnSpMk id="402" creationId="{F4DBD254-5442-5A55-137E-0B6AC6B51D01}"/>
          </ac:cxnSpMkLst>
        </pc:cxnChg>
        <pc:cxnChg chg="del">
          <ac:chgData name="Charles Altendorf" userId="0b9c3d68-2789-404e-80be-449739096ca9" providerId="ADAL" clId="{E8B54E90-54B8-4DDE-8E0E-E95AE126EA17}" dt="2025-04-13T20:16:11.113" v="9163" actId="478"/>
          <ac:cxnSpMkLst>
            <pc:docMk/>
            <pc:sldMk cId="3048804" sldId="326"/>
            <ac:cxnSpMk id="404" creationId="{407614C1-3D81-BEB2-694D-29624F4AD34C}"/>
          </ac:cxnSpMkLst>
        </pc:cxnChg>
      </pc:sldChg>
      <pc:sldChg chg="modSp add mod ord setBg">
        <pc:chgData name="Charles Altendorf" userId="0b9c3d68-2789-404e-80be-449739096ca9" providerId="ADAL" clId="{E8B54E90-54B8-4DDE-8E0E-E95AE126EA17}" dt="2025-04-13T22:28:17.161" v="10359"/>
        <pc:sldMkLst>
          <pc:docMk/>
          <pc:sldMk cId="419717921" sldId="327"/>
        </pc:sldMkLst>
        <pc:spChg chg="mod">
          <ac:chgData name="Charles Altendorf" userId="0b9c3d68-2789-404e-80be-449739096ca9" providerId="ADAL" clId="{E8B54E90-54B8-4DDE-8E0E-E95AE126EA17}" dt="2025-04-13T20:29:59.059" v="9335" actId="20577"/>
          <ac:spMkLst>
            <pc:docMk/>
            <pc:sldMk cId="419717921" sldId="327"/>
            <ac:spMk id="193" creationId="{B6814BD4-87DD-0227-3FA0-3DA2FC6299A6}"/>
          </ac:spMkLst>
        </pc:spChg>
      </pc:sldChg>
      <pc:sldChg chg="modSp add mod setBg">
        <pc:chgData name="Charles Altendorf" userId="0b9c3d68-2789-404e-80be-449739096ca9" providerId="ADAL" clId="{E8B54E90-54B8-4DDE-8E0E-E95AE126EA17}" dt="2025-04-13T20:39:42.025" v="9400"/>
        <pc:sldMkLst>
          <pc:docMk/>
          <pc:sldMk cId="626298084" sldId="328"/>
        </pc:sldMkLst>
        <pc:spChg chg="mod">
          <ac:chgData name="Charles Altendorf" userId="0b9c3d68-2789-404e-80be-449739096ca9" providerId="ADAL" clId="{E8B54E90-54B8-4DDE-8E0E-E95AE126EA17}" dt="2025-04-13T20:31:01.297" v="9398" actId="20577"/>
          <ac:spMkLst>
            <pc:docMk/>
            <pc:sldMk cId="626298084" sldId="328"/>
            <ac:spMk id="193" creationId="{29DCA325-42BD-51B4-A1CB-F645342016BF}"/>
          </ac:spMkLst>
        </pc:spChg>
      </pc:sldChg>
      <pc:sldChg chg="modSp add mod setBg">
        <pc:chgData name="Charles Altendorf" userId="0b9c3d68-2789-404e-80be-449739096ca9" providerId="ADAL" clId="{E8B54E90-54B8-4DDE-8E0E-E95AE126EA17}" dt="2025-04-13T22:28:01.667" v="10357"/>
        <pc:sldMkLst>
          <pc:docMk/>
          <pc:sldMk cId="25758352" sldId="329"/>
        </pc:sldMkLst>
        <pc:spChg chg="mod">
          <ac:chgData name="Charles Altendorf" userId="0b9c3d68-2789-404e-80be-449739096ca9" providerId="ADAL" clId="{E8B54E90-54B8-4DDE-8E0E-E95AE126EA17}" dt="2025-04-13T20:41:10.320" v="9442" actId="20577"/>
          <ac:spMkLst>
            <pc:docMk/>
            <pc:sldMk cId="25758352" sldId="329"/>
            <ac:spMk id="193" creationId="{5396175B-C92B-4977-6653-95C68F051209}"/>
          </ac:spMkLst>
        </pc:spChg>
      </pc:sldChg>
      <pc:sldChg chg="modSp add mod ord">
        <pc:chgData name="Charles Altendorf" userId="0b9c3d68-2789-404e-80be-449739096ca9" providerId="ADAL" clId="{E8B54E90-54B8-4DDE-8E0E-E95AE126EA17}" dt="2025-04-13T21:01:51.519" v="9848" actId="20577"/>
        <pc:sldMkLst>
          <pc:docMk/>
          <pc:sldMk cId="3138237900" sldId="330"/>
        </pc:sldMkLst>
        <pc:spChg chg="mod">
          <ac:chgData name="Charles Altendorf" userId="0b9c3d68-2789-404e-80be-449739096ca9" providerId="ADAL" clId="{E8B54E90-54B8-4DDE-8E0E-E95AE126EA17}" dt="2025-04-13T20:56:56.356" v="9480" actId="20577"/>
          <ac:spMkLst>
            <pc:docMk/>
            <pc:sldMk cId="3138237900" sldId="330"/>
            <ac:spMk id="367" creationId="{D9A02A6B-7203-80A3-3591-26D49E700E9E}"/>
          </ac:spMkLst>
        </pc:spChg>
        <pc:spChg chg="mod">
          <ac:chgData name="Charles Altendorf" userId="0b9c3d68-2789-404e-80be-449739096ca9" providerId="ADAL" clId="{E8B54E90-54B8-4DDE-8E0E-E95AE126EA17}" dt="2025-04-13T21:01:02.431" v="9721" actId="20577"/>
          <ac:spMkLst>
            <pc:docMk/>
            <pc:sldMk cId="3138237900" sldId="330"/>
            <ac:spMk id="371" creationId="{6F09CCC9-C6D5-82F6-092D-C58888D9B10C}"/>
          </ac:spMkLst>
        </pc:spChg>
        <pc:spChg chg="mod">
          <ac:chgData name="Charles Altendorf" userId="0b9c3d68-2789-404e-80be-449739096ca9" providerId="ADAL" clId="{E8B54E90-54B8-4DDE-8E0E-E95AE126EA17}" dt="2025-04-13T21:00:31.291" v="9667" actId="20577"/>
          <ac:spMkLst>
            <pc:docMk/>
            <pc:sldMk cId="3138237900" sldId="330"/>
            <ac:spMk id="374" creationId="{34E35A8F-0A72-3995-A352-8D17A3C7EB30}"/>
          </ac:spMkLst>
        </pc:spChg>
        <pc:spChg chg="mod">
          <ac:chgData name="Charles Altendorf" userId="0b9c3d68-2789-404e-80be-449739096ca9" providerId="ADAL" clId="{E8B54E90-54B8-4DDE-8E0E-E95AE126EA17}" dt="2025-04-13T21:01:34.900" v="9791" actId="20577"/>
          <ac:spMkLst>
            <pc:docMk/>
            <pc:sldMk cId="3138237900" sldId="330"/>
            <ac:spMk id="377" creationId="{50EB9696-62F0-0222-3C66-E7B270D51C9B}"/>
          </ac:spMkLst>
        </pc:spChg>
        <pc:spChg chg="mod">
          <ac:chgData name="Charles Altendorf" userId="0b9c3d68-2789-404e-80be-449739096ca9" providerId="ADAL" clId="{E8B54E90-54B8-4DDE-8E0E-E95AE126EA17}" dt="2025-04-13T21:01:51.519" v="9848" actId="20577"/>
          <ac:spMkLst>
            <pc:docMk/>
            <pc:sldMk cId="3138237900" sldId="330"/>
            <ac:spMk id="380" creationId="{4E5F2379-4FF0-CC48-FB7C-F8953B4D070A}"/>
          </ac:spMkLst>
        </pc:spChg>
      </pc:sldChg>
      <pc:sldChg chg="modSp add mod ord setBg">
        <pc:chgData name="Charles Altendorf" userId="0b9c3d68-2789-404e-80be-449739096ca9" providerId="ADAL" clId="{E8B54E90-54B8-4DDE-8E0E-E95AE126EA17}" dt="2025-04-13T22:27:33.258" v="10347"/>
        <pc:sldMkLst>
          <pc:docMk/>
          <pc:sldMk cId="1074416034" sldId="331"/>
        </pc:sldMkLst>
        <pc:spChg chg="mod">
          <ac:chgData name="Charles Altendorf" userId="0b9c3d68-2789-404e-80be-449739096ca9" providerId="ADAL" clId="{E8B54E90-54B8-4DDE-8E0E-E95AE126EA17}" dt="2025-04-13T22:27:25.092" v="10345" actId="20577"/>
          <ac:spMkLst>
            <pc:docMk/>
            <pc:sldMk cId="1074416034" sldId="331"/>
            <ac:spMk id="193" creationId="{0CC47C9B-4310-5F1A-7D8F-93FD6F53DC6E}"/>
          </ac:spMkLst>
        </pc:spChg>
      </pc:sldChg>
      <pc:sldChg chg="modSp add mod setBg">
        <pc:chgData name="Charles Altendorf" userId="0b9c3d68-2789-404e-80be-449739096ca9" providerId="ADAL" clId="{E8B54E90-54B8-4DDE-8E0E-E95AE126EA17}" dt="2025-04-13T22:27:01.287" v="10342"/>
        <pc:sldMkLst>
          <pc:docMk/>
          <pc:sldMk cId="1894603324" sldId="332"/>
        </pc:sldMkLst>
        <pc:spChg chg="mod">
          <ac:chgData name="Charles Altendorf" userId="0b9c3d68-2789-404e-80be-449739096ca9" providerId="ADAL" clId="{E8B54E90-54B8-4DDE-8E0E-E95AE126EA17}" dt="2025-04-13T21:04:30.511" v="9902" actId="20577"/>
          <ac:spMkLst>
            <pc:docMk/>
            <pc:sldMk cId="1894603324" sldId="332"/>
            <ac:spMk id="193" creationId="{AD268395-263F-496F-F36E-F7A772395A4F}"/>
          </ac:spMkLst>
        </pc:spChg>
      </pc:sldChg>
      <pc:sldChg chg="modSp add mod setBg">
        <pc:chgData name="Charles Altendorf" userId="0b9c3d68-2789-404e-80be-449739096ca9" providerId="ADAL" clId="{E8B54E90-54B8-4DDE-8E0E-E95AE126EA17}" dt="2025-04-13T22:26:28.863" v="10336"/>
        <pc:sldMkLst>
          <pc:docMk/>
          <pc:sldMk cId="680169624" sldId="333"/>
        </pc:sldMkLst>
        <pc:spChg chg="mod">
          <ac:chgData name="Charles Altendorf" userId="0b9c3d68-2789-404e-80be-449739096ca9" providerId="ADAL" clId="{E8B54E90-54B8-4DDE-8E0E-E95AE126EA17}" dt="2025-04-13T21:05:13.094" v="9919" actId="20577"/>
          <ac:spMkLst>
            <pc:docMk/>
            <pc:sldMk cId="680169624" sldId="333"/>
            <ac:spMk id="193" creationId="{7ABD18D5-7149-FB67-F422-DFB6E9725439}"/>
          </ac:spMkLst>
        </pc:spChg>
      </pc:sldChg>
      <pc:sldChg chg="modSp add mod setBg">
        <pc:chgData name="Charles Altendorf" userId="0b9c3d68-2789-404e-80be-449739096ca9" providerId="ADAL" clId="{E8B54E90-54B8-4DDE-8E0E-E95AE126EA17}" dt="2025-04-13T21:16:33.443" v="9949"/>
        <pc:sldMkLst>
          <pc:docMk/>
          <pc:sldMk cId="4275966714" sldId="334"/>
        </pc:sldMkLst>
        <pc:spChg chg="mod">
          <ac:chgData name="Charles Altendorf" userId="0b9c3d68-2789-404e-80be-449739096ca9" providerId="ADAL" clId="{E8B54E90-54B8-4DDE-8E0E-E95AE126EA17}" dt="2025-04-13T21:10:38.034" v="9947" actId="20577"/>
          <ac:spMkLst>
            <pc:docMk/>
            <pc:sldMk cId="4275966714" sldId="334"/>
            <ac:spMk id="193" creationId="{A4EAC8F6-79F4-6BA5-1056-F198CA431A0B}"/>
          </ac:spMkLst>
        </pc:spChg>
      </pc:sldChg>
      <pc:sldChg chg="modSp add mod ord setBg">
        <pc:chgData name="Charles Altendorf" userId="0b9c3d68-2789-404e-80be-449739096ca9" providerId="ADAL" clId="{E8B54E90-54B8-4DDE-8E0E-E95AE126EA17}" dt="2025-04-13T21:33:12.836" v="10000"/>
        <pc:sldMkLst>
          <pc:docMk/>
          <pc:sldMk cId="852794085" sldId="335"/>
        </pc:sldMkLst>
        <pc:spChg chg="mod">
          <ac:chgData name="Charles Altendorf" userId="0b9c3d68-2789-404e-80be-449739096ca9" providerId="ADAL" clId="{E8B54E90-54B8-4DDE-8E0E-E95AE126EA17}" dt="2025-04-13T21:22:49.459" v="9992" actId="14100"/>
          <ac:spMkLst>
            <pc:docMk/>
            <pc:sldMk cId="852794085" sldId="335"/>
            <ac:spMk id="129" creationId="{F2E108D9-23AC-CCF2-1081-653D91546B9C}"/>
          </ac:spMkLst>
        </pc:spChg>
        <pc:spChg chg="mod">
          <ac:chgData name="Charles Altendorf" userId="0b9c3d68-2789-404e-80be-449739096ca9" providerId="ADAL" clId="{E8B54E90-54B8-4DDE-8E0E-E95AE126EA17}" dt="2025-04-13T21:18:26.075" v="9956" actId="20577"/>
          <ac:spMkLst>
            <pc:docMk/>
            <pc:sldMk cId="852794085" sldId="335"/>
            <ac:spMk id="131" creationId="{6CA1AE02-90AE-F648-B0E7-C38CF4B6C3C9}"/>
          </ac:spMkLst>
        </pc:spChg>
      </pc:sldChg>
      <pc:sldChg chg="modSp add mod ord setBg">
        <pc:chgData name="Charles Altendorf" userId="0b9c3d68-2789-404e-80be-449739096ca9" providerId="ADAL" clId="{E8B54E90-54B8-4DDE-8E0E-E95AE126EA17}" dt="2025-04-13T21:49:36.278" v="10194" actId="313"/>
        <pc:sldMkLst>
          <pc:docMk/>
          <pc:sldMk cId="2994026717" sldId="336"/>
        </pc:sldMkLst>
        <pc:spChg chg="mod">
          <ac:chgData name="Charles Altendorf" userId="0b9c3d68-2789-404e-80be-449739096ca9" providerId="ADAL" clId="{E8B54E90-54B8-4DDE-8E0E-E95AE126EA17}" dt="2025-04-13T21:49:36.278" v="10194" actId="313"/>
          <ac:spMkLst>
            <pc:docMk/>
            <pc:sldMk cId="2994026717" sldId="336"/>
            <ac:spMk id="136" creationId="{2ABB1EBB-784E-2EC7-505C-1E6363A9B970}"/>
          </ac:spMkLst>
        </pc:spChg>
      </pc:sldChg>
      <pc:sldChg chg="modSp add mod ord setBg">
        <pc:chgData name="Charles Altendorf" userId="0b9c3d68-2789-404e-80be-449739096ca9" providerId="ADAL" clId="{E8B54E90-54B8-4DDE-8E0E-E95AE126EA17}" dt="2025-04-13T21:36:46.325" v="10113"/>
        <pc:sldMkLst>
          <pc:docMk/>
          <pc:sldMk cId="3030819524" sldId="337"/>
        </pc:sldMkLst>
        <pc:spChg chg="mod">
          <ac:chgData name="Charles Altendorf" userId="0b9c3d68-2789-404e-80be-449739096ca9" providerId="ADAL" clId="{E8B54E90-54B8-4DDE-8E0E-E95AE126EA17}" dt="2025-04-13T21:36:25.406" v="10111" actId="20577"/>
          <ac:spMkLst>
            <pc:docMk/>
            <pc:sldMk cId="3030819524" sldId="337"/>
            <ac:spMk id="193" creationId="{2881D177-408D-FF2C-0021-3318C05B0874}"/>
          </ac:spMkLst>
        </pc:spChg>
      </pc:sldChg>
      <pc:sldChg chg="modSp add mod ord setBg">
        <pc:chgData name="Charles Altendorf" userId="0b9c3d68-2789-404e-80be-449739096ca9" providerId="ADAL" clId="{E8B54E90-54B8-4DDE-8E0E-E95AE126EA17}" dt="2025-04-13T21:46:21.477" v="10184" actId="20577"/>
        <pc:sldMkLst>
          <pc:docMk/>
          <pc:sldMk cId="1353744961" sldId="338"/>
        </pc:sldMkLst>
        <pc:spChg chg="mod">
          <ac:chgData name="Charles Altendorf" userId="0b9c3d68-2789-404e-80be-449739096ca9" providerId="ADAL" clId="{E8B54E90-54B8-4DDE-8E0E-E95AE126EA17}" dt="2025-04-13T21:46:21.477" v="10184" actId="20577"/>
          <ac:spMkLst>
            <pc:docMk/>
            <pc:sldMk cId="1353744961" sldId="338"/>
            <ac:spMk id="193" creationId="{144C0833-6753-F000-8738-DACDDBF73C63}"/>
          </ac:spMkLst>
        </pc:spChg>
      </pc:sldChg>
      <pc:sldChg chg="modSp add mod ord setBg">
        <pc:chgData name="Charles Altendorf" userId="0b9c3d68-2789-404e-80be-449739096ca9" providerId="ADAL" clId="{E8B54E90-54B8-4DDE-8E0E-E95AE126EA17}" dt="2025-04-13T21:50:43.428" v="10202"/>
        <pc:sldMkLst>
          <pc:docMk/>
          <pc:sldMk cId="1360682190" sldId="339"/>
        </pc:sldMkLst>
        <pc:spChg chg="mod">
          <ac:chgData name="Charles Altendorf" userId="0b9c3d68-2789-404e-80be-449739096ca9" providerId="ADAL" clId="{E8B54E90-54B8-4DDE-8E0E-E95AE126EA17}" dt="2025-04-13T21:49:27.870" v="10192" actId="313"/>
          <ac:spMkLst>
            <pc:docMk/>
            <pc:sldMk cId="1360682190" sldId="339"/>
            <ac:spMk id="136" creationId="{2A41E730-90FF-A36B-B60F-45E992E2992E}"/>
          </ac:spMkLst>
        </pc:spChg>
      </pc:sldChg>
      <pc:sldChg chg="modSp add mod ord setBg">
        <pc:chgData name="Charles Altendorf" userId="0b9c3d68-2789-404e-80be-449739096ca9" providerId="ADAL" clId="{E8B54E90-54B8-4DDE-8E0E-E95AE126EA17}" dt="2025-04-13T22:01:58.392" v="10277"/>
        <pc:sldMkLst>
          <pc:docMk/>
          <pc:sldMk cId="2189087137" sldId="340"/>
        </pc:sldMkLst>
        <pc:spChg chg="mod">
          <ac:chgData name="Charles Altendorf" userId="0b9c3d68-2789-404e-80be-449739096ca9" providerId="ADAL" clId="{E8B54E90-54B8-4DDE-8E0E-E95AE126EA17}" dt="2025-04-13T21:51:41.222" v="10266" actId="20577"/>
          <ac:spMkLst>
            <pc:docMk/>
            <pc:sldMk cId="2189087137" sldId="340"/>
            <ac:spMk id="193" creationId="{53947AB2-273A-C27D-522C-73D505FF5414}"/>
          </ac:spMkLst>
        </pc:spChg>
      </pc:sldChg>
      <pc:sldChg chg="modSp add mod setBg">
        <pc:chgData name="Charles Altendorf" userId="0b9c3d68-2789-404e-80be-449739096ca9" providerId="ADAL" clId="{E8B54E90-54B8-4DDE-8E0E-E95AE126EA17}" dt="2025-04-13T22:25:58.354" v="10333"/>
        <pc:sldMkLst>
          <pc:docMk/>
          <pc:sldMk cId="2583418487" sldId="341"/>
        </pc:sldMkLst>
        <pc:spChg chg="mod">
          <ac:chgData name="Charles Altendorf" userId="0b9c3d68-2789-404e-80be-449739096ca9" providerId="ADAL" clId="{E8B54E90-54B8-4DDE-8E0E-E95AE126EA17}" dt="2025-04-13T22:16:08.813" v="10319" actId="20577"/>
          <ac:spMkLst>
            <pc:docMk/>
            <pc:sldMk cId="2583418487" sldId="341"/>
            <ac:spMk id="193" creationId="{3482B583-9C97-C1D9-F8F7-2B7C7B130384}"/>
          </ac:spMkLst>
        </pc:spChg>
      </pc:sldChg>
      <pc:sldChg chg="modSp add mod setBg">
        <pc:chgData name="Charles Altendorf" userId="0b9c3d68-2789-404e-80be-449739096ca9" providerId="ADAL" clId="{E8B54E90-54B8-4DDE-8E0E-E95AE126EA17}" dt="2025-04-13T22:31:02.770" v="10384"/>
        <pc:sldMkLst>
          <pc:docMk/>
          <pc:sldMk cId="2788856985" sldId="342"/>
        </pc:sldMkLst>
        <pc:spChg chg="mod">
          <ac:chgData name="Charles Altendorf" userId="0b9c3d68-2789-404e-80be-449739096ca9" providerId="ADAL" clId="{E8B54E90-54B8-4DDE-8E0E-E95AE126EA17}" dt="2025-04-13T22:30:24.594" v="10377" actId="20577"/>
          <ac:spMkLst>
            <pc:docMk/>
            <pc:sldMk cId="2788856985" sldId="342"/>
            <ac:spMk id="193" creationId="{36408A81-094F-6291-D0CD-B9C02E5B6DBC}"/>
          </ac:spMkLst>
        </pc:spChg>
      </pc:sldChg>
      <pc:sldChg chg="modSp add mod setBg">
        <pc:chgData name="Charles Altendorf" userId="0b9c3d68-2789-404e-80be-449739096ca9" providerId="ADAL" clId="{E8B54E90-54B8-4DDE-8E0E-E95AE126EA17}" dt="2025-04-13T22:58:33.393" v="10432"/>
        <pc:sldMkLst>
          <pc:docMk/>
          <pc:sldMk cId="3982413261" sldId="343"/>
        </pc:sldMkLst>
        <pc:spChg chg="mod">
          <ac:chgData name="Charles Altendorf" userId="0b9c3d68-2789-404e-80be-449739096ca9" providerId="ADAL" clId="{E8B54E90-54B8-4DDE-8E0E-E95AE126EA17}" dt="2025-04-13T22:36:26.930" v="10415" actId="20577"/>
          <ac:spMkLst>
            <pc:docMk/>
            <pc:sldMk cId="3982413261" sldId="343"/>
            <ac:spMk id="193" creationId="{086521D1-CF17-7B34-E723-F9EE43CE9C7B}"/>
          </ac:spMkLst>
        </pc:spChg>
      </pc:sldChg>
      <pc:sldChg chg="add setBg">
        <pc:chgData name="Charles Altendorf" userId="0b9c3d68-2789-404e-80be-449739096ca9" providerId="ADAL" clId="{E8B54E90-54B8-4DDE-8E0E-E95AE126EA17}" dt="2025-04-13T23:13:50.305" v="10633"/>
        <pc:sldMkLst>
          <pc:docMk/>
          <pc:sldMk cId="3051347919" sldId="344"/>
        </pc:sldMkLst>
      </pc:sldChg>
      <pc:sldChg chg="modSp add del mod setBg">
        <pc:chgData name="Charles Altendorf" userId="0b9c3d68-2789-404e-80be-449739096ca9" providerId="ADAL" clId="{E8B54E90-54B8-4DDE-8E0E-E95AE126EA17}" dt="2025-04-13T23:08:57.308" v="10523" actId="2696"/>
        <pc:sldMkLst>
          <pc:docMk/>
          <pc:sldMk cId="2789816006" sldId="345"/>
        </pc:sldMkLst>
        <pc:spChg chg="mod">
          <ac:chgData name="Charles Altendorf" userId="0b9c3d68-2789-404e-80be-449739096ca9" providerId="ADAL" clId="{E8B54E90-54B8-4DDE-8E0E-E95AE126EA17}" dt="2025-04-13T23:03:03.767" v="10485" actId="20577"/>
          <ac:spMkLst>
            <pc:docMk/>
            <pc:sldMk cId="2789816006" sldId="345"/>
            <ac:spMk id="193" creationId="{A32D53D4-ED73-22F2-27A1-9D72867D77E8}"/>
          </ac:spMkLst>
        </pc:spChg>
      </pc:sldChg>
      <pc:sldChg chg="modSp add mod ord">
        <pc:chgData name="Charles Altendorf" userId="0b9c3d68-2789-404e-80be-449739096ca9" providerId="ADAL" clId="{E8B54E90-54B8-4DDE-8E0E-E95AE126EA17}" dt="2025-04-13T23:09:29.054" v="10618" actId="20577"/>
        <pc:sldMkLst>
          <pc:docMk/>
          <pc:sldMk cId="438608919" sldId="346"/>
        </pc:sldMkLst>
        <pc:spChg chg="mod">
          <ac:chgData name="Charles Altendorf" userId="0b9c3d68-2789-404e-80be-449739096ca9" providerId="ADAL" clId="{E8B54E90-54B8-4DDE-8E0E-E95AE126EA17}" dt="2025-04-13T23:09:06.382" v="10534" actId="20577"/>
          <ac:spMkLst>
            <pc:docMk/>
            <pc:sldMk cId="438608919" sldId="346"/>
            <ac:spMk id="121" creationId="{8E5B6EF0-3263-CB6D-B4CB-098D9F121AC0}"/>
          </ac:spMkLst>
        </pc:spChg>
        <pc:spChg chg="mod">
          <ac:chgData name="Charles Altendorf" userId="0b9c3d68-2789-404e-80be-449739096ca9" providerId="ADAL" clId="{E8B54E90-54B8-4DDE-8E0E-E95AE126EA17}" dt="2025-04-13T23:09:29.054" v="10618" actId="20577"/>
          <ac:spMkLst>
            <pc:docMk/>
            <pc:sldMk cId="438608919" sldId="346"/>
            <ac:spMk id="122" creationId="{5EE5456D-7C04-EF09-09BC-DF3ECFA7CEA0}"/>
          </ac:spMkLst>
        </pc:spChg>
        <pc:picChg chg="mod modCrop">
          <ac:chgData name="Charles Altendorf" userId="0b9c3d68-2789-404e-80be-449739096ca9" providerId="ADAL" clId="{E8B54E90-54B8-4DDE-8E0E-E95AE126EA17}" dt="2025-04-13T23:08:43.555" v="10520" actId="14100"/>
          <ac:picMkLst>
            <pc:docMk/>
            <pc:sldMk cId="438608919" sldId="346"/>
            <ac:picMk id="124" creationId="{B64D10F3-ED63-FF6E-C943-B4D052E6AFC8}"/>
          </ac:picMkLst>
        </pc:picChg>
      </pc:sldChg>
      <pc:sldMasterChg chg="delSldLayout">
        <pc:chgData name="Charles Altendorf" userId="0b9c3d68-2789-404e-80be-449739096ca9" providerId="ADAL" clId="{E8B54E90-54B8-4DDE-8E0E-E95AE126EA17}" dt="2025-04-13T21:17:50.610" v="9953" actId="47"/>
        <pc:sldMasterMkLst>
          <pc:docMk/>
          <pc:sldMasterMk cId="0" sldId="2147483660"/>
        </pc:sldMasterMkLst>
        <pc:sldLayoutChg chg="del">
          <pc:chgData name="Charles Altendorf" userId="0b9c3d68-2789-404e-80be-449739096ca9" providerId="ADAL" clId="{E8B54E90-54B8-4DDE-8E0E-E95AE126EA17}" dt="2025-04-13T21:17:50.610" v="9953" actId="47"/>
          <pc:sldLayoutMkLst>
            <pc:docMk/>
            <pc:sldMasterMk cId="0" sldId="2147483660"/>
            <pc:sldLayoutMk cId="0" sldId="2147483650"/>
          </pc:sldLayoutMkLst>
        </pc:sldLayoutChg>
        <pc:sldLayoutChg chg="del">
          <pc:chgData name="Charles Altendorf" userId="0b9c3d68-2789-404e-80be-449739096ca9" providerId="ADAL" clId="{E8B54E90-54B8-4DDE-8E0E-E95AE126EA17}" dt="2025-04-13T21:17:50.610" v="9953" actId="47"/>
          <pc:sldLayoutMkLst>
            <pc:docMk/>
            <pc:sldMasterMk cId="0" sldId="2147483660"/>
            <pc:sldLayoutMk cId="0" sldId="2147483653"/>
          </pc:sldLayoutMkLst>
        </pc:sldLayoutChg>
        <pc:sldLayoutChg chg="del">
          <pc:chgData name="Charles Altendorf" userId="0b9c3d68-2789-404e-80be-449739096ca9" providerId="ADAL" clId="{E8B54E90-54B8-4DDE-8E0E-E95AE126EA17}" dt="2025-04-13T21:17:50.610" v="9953" actId="47"/>
          <pc:sldLayoutMkLst>
            <pc:docMk/>
            <pc:sldMasterMk cId="0" sldId="2147483660"/>
            <pc:sldLayoutMk cId="0" sldId="2147483654"/>
          </pc:sldLayoutMkLst>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jp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jpg>
</file>

<file path=ppt/media/image50.png>
</file>

<file path=ppt/media/image51.png>
</file>

<file path=ppt/media/image52.png>
</file>

<file path=ppt/media/image53.png>
</file>

<file path=ppt/media/image54.jpg>
</file>

<file path=ppt/media/image5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D0AF2D57-72B3-168F-7833-A231A8E10DA7}"/>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56460E7D-61CA-B82A-ECBE-04010332E1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B4867204-D0FB-C913-AF5A-8F760639032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2688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F1933381-D268-15A4-5636-DF885803ED05}"/>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38248ECF-13BB-FA5B-1CB8-2A6EB6BE049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B24B7121-6608-9B95-E460-F4A0DF4F6F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7881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DDBC333D-3660-F735-CB17-C77B9EF311F2}"/>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399B63C4-B5A0-8408-9AB9-E4F295C126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825060A9-79F1-C451-893D-2AB010D825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60874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5DB07A16-2F1C-F770-6C43-E1C7A259FF36}"/>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90795D92-7E2E-23D2-0651-E8FF47393C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68A430BD-C464-0071-BF63-4308ECF4CB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6266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AA7C5E5A-800C-2385-8AE3-3157460E38DA}"/>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BD33820F-7F48-9C71-C48D-98EF929168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158FDD6B-9019-0CC5-D9F0-9B051DEA43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12853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a:extLst>
            <a:ext uri="{FF2B5EF4-FFF2-40B4-BE49-F238E27FC236}">
              <a16:creationId xmlns:a16="http://schemas.microsoft.com/office/drawing/2014/main" id="{58DB4849-4D23-DE2D-6A3B-099C8530610D}"/>
            </a:ext>
          </a:extLst>
        </p:cNvPr>
        <p:cNvGrpSpPr/>
        <p:nvPr/>
      </p:nvGrpSpPr>
      <p:grpSpPr>
        <a:xfrm>
          <a:off x="0" y="0"/>
          <a:ext cx="0" cy="0"/>
          <a:chOff x="0" y="0"/>
          <a:chExt cx="0" cy="0"/>
        </a:xfrm>
      </p:grpSpPr>
      <p:sp>
        <p:nvSpPr>
          <p:cNvPr id="126" name="Google Shape;126;g35f391192_029:notes">
            <a:extLst>
              <a:ext uri="{FF2B5EF4-FFF2-40B4-BE49-F238E27FC236}">
                <a16:creationId xmlns:a16="http://schemas.microsoft.com/office/drawing/2014/main" id="{69DC309D-1AD5-A882-A247-96E2DD23FE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a:extLst>
              <a:ext uri="{FF2B5EF4-FFF2-40B4-BE49-F238E27FC236}">
                <a16:creationId xmlns:a16="http://schemas.microsoft.com/office/drawing/2014/main" id="{C7634EA8-BBBA-B781-B89B-346A96F1A3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49146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FC8AD7FB-9152-20D1-D9A3-893B96F0FD67}"/>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92E92D4D-9021-1184-EBC9-4DC0099559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9DC09AA4-2148-8996-F262-B14912BFB9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2408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9B7D8339-934C-A6E2-0680-1D6DC305CF18}"/>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6A4BCF89-0341-7819-5250-F11728AE98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B98533BA-3309-79C0-565B-E9AF6F370C3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1246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70EC68C0-E4FC-1872-3EE7-5D75B92B0EE0}"/>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40A26FCD-BFCE-2741-47D0-56081EA332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F9A800FF-CB7A-E59A-2B6F-20CB7D1972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16456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CFB0891D-884F-F1C8-786B-4B59AB9C3B64}"/>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8E51D27D-A50D-0720-3322-B4A1424CFF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E17D544B-6F7E-314F-B8B7-37F585AE87A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80844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443C43A9-8797-1C96-3C97-5DBB63CB3FED}"/>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96393CA-8492-4136-F359-67BA9F8BF4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3CFE37D7-2F9D-5E46-C0BF-B9B74E9B16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3168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8AFE09BA-3446-B230-017D-094FE45C18F2}"/>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04E89F56-4C2B-03F1-EF95-F0BF2B1D4C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A36B53CA-58C5-1D7E-0DF7-7BD648E9BC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66507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16B02F06-B69C-6F2C-C1BC-690F087DAA15}"/>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BA58179-BECA-9AD8-B005-19826B1C68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47BF506E-AE0A-5843-33FE-D1633F874D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73476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F6CE8BA1-81DA-38E3-5BF8-F781F0B6FAB2}"/>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5818297-25EC-3EBF-90D3-FB85897D2A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C68227CD-171B-47F7-6178-B438670D8A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95975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3DAAF5AC-D594-0C43-C6F1-5F85358D1E19}"/>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8B7CF8FF-8956-A554-4C21-D24B0C5E21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4D85799C-580B-9013-272E-4FF10A7E4F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69704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179A4315-E554-ADCD-D2F8-4348FE318115}"/>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E94D5FE3-3548-7FD3-A277-AEC7E87C3EA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8A7DFE3A-8B8C-50E5-29D1-BCDAB10469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31773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B9B5E1DE-229A-58B8-D5F3-797C01F52B9F}"/>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795BAD5-CD0E-F8ED-E6E6-B1EC1B20AC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F6BBD733-B615-9EC3-8D63-59D26D339E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8740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642D7CD6-650B-BD39-183C-B551D52BB1AC}"/>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57BFD125-908B-5642-4F63-41C35BBB23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E69C74DF-7DF0-6C9C-EDB1-7B8CF0B76B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04086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432D8E4F-F740-287B-1CA6-4855D23F1AD5}"/>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7EA19C9-302D-A565-7C63-7C483D2156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9E8B6701-78E5-5311-3999-8114481B89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24917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B2DFA358-1BAF-A4E6-BD56-75AD71B6AE3E}"/>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4BEA459C-1F36-2B78-6ED6-525065C37F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DB359736-6673-284B-5D26-0130D19E3F2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98387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F2AE3AD2-4707-FB53-7A79-5D6D65E16EA5}"/>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7DA7D100-542F-48A0-5A4D-5D36A98F46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297F0FC5-EFCA-6F22-C115-8306CB879F8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786106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463F980D-80DE-98E5-1C59-856CCD403C89}"/>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1BDA4015-C5D9-42DF-99DA-65987E7E25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F203797C-AA8D-A39C-A11E-10A68B46DDA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65158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a:extLst>
            <a:ext uri="{FF2B5EF4-FFF2-40B4-BE49-F238E27FC236}">
              <a16:creationId xmlns:a16="http://schemas.microsoft.com/office/drawing/2014/main" id="{7A6744EA-20EA-7FD4-D08C-47F2B49D30B9}"/>
            </a:ext>
          </a:extLst>
        </p:cNvPr>
        <p:cNvGrpSpPr/>
        <p:nvPr/>
      </p:nvGrpSpPr>
      <p:grpSpPr>
        <a:xfrm>
          <a:off x="0" y="0"/>
          <a:ext cx="0" cy="0"/>
          <a:chOff x="0" y="0"/>
          <a:chExt cx="0" cy="0"/>
        </a:xfrm>
      </p:grpSpPr>
      <p:sp>
        <p:nvSpPr>
          <p:cNvPr id="126" name="Google Shape;126;g35f391192_029:notes">
            <a:extLst>
              <a:ext uri="{FF2B5EF4-FFF2-40B4-BE49-F238E27FC236}">
                <a16:creationId xmlns:a16="http://schemas.microsoft.com/office/drawing/2014/main" id="{8DEAE552-1092-0A82-E193-CAB30FE336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a:extLst>
              <a:ext uri="{FF2B5EF4-FFF2-40B4-BE49-F238E27FC236}">
                <a16:creationId xmlns:a16="http://schemas.microsoft.com/office/drawing/2014/main" id="{69A0C454-BE88-202B-DA5F-4CFD486D6E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5764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a:extLst>
            <a:ext uri="{FF2B5EF4-FFF2-40B4-BE49-F238E27FC236}">
              <a16:creationId xmlns:a16="http://schemas.microsoft.com/office/drawing/2014/main" id="{CF3F03D4-2D8A-FA80-4D90-9B30B2A0296A}"/>
            </a:ext>
          </a:extLst>
        </p:cNvPr>
        <p:cNvGrpSpPr/>
        <p:nvPr/>
      </p:nvGrpSpPr>
      <p:grpSpPr>
        <a:xfrm>
          <a:off x="0" y="0"/>
          <a:ext cx="0" cy="0"/>
          <a:chOff x="0" y="0"/>
          <a:chExt cx="0" cy="0"/>
        </a:xfrm>
      </p:grpSpPr>
      <p:sp>
        <p:nvSpPr>
          <p:cNvPr id="158" name="Google Shape;158;p:notes">
            <a:extLst>
              <a:ext uri="{FF2B5EF4-FFF2-40B4-BE49-F238E27FC236}">
                <a16:creationId xmlns:a16="http://schemas.microsoft.com/office/drawing/2014/main" id="{15ECEE66-AC6C-D1D3-FF9A-64C9E8E7DA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p:notes">
            <a:extLst>
              <a:ext uri="{FF2B5EF4-FFF2-40B4-BE49-F238E27FC236}">
                <a16:creationId xmlns:a16="http://schemas.microsoft.com/office/drawing/2014/main" id="{0541CE98-154C-8060-250F-C0680E3978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8059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B6111BDA-6351-9BDE-2860-FDAE6D027237}"/>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6717EE6A-1B71-1BC7-8CAE-B4093BA0DD6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B87CA5EC-FA1D-2694-3054-340012DD88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64331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EA91BA4F-E499-C47F-89E2-5C08D7BC11C6}"/>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DE773B07-6AC4-47F4-E085-81A945195E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C58CE5DE-F7BD-1CAF-91ED-23F5C15AF2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95216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a:extLst>
            <a:ext uri="{FF2B5EF4-FFF2-40B4-BE49-F238E27FC236}">
              <a16:creationId xmlns:a16="http://schemas.microsoft.com/office/drawing/2014/main" id="{52CCBD5E-AC80-01F0-8348-C51DBCD70D35}"/>
            </a:ext>
          </a:extLst>
        </p:cNvPr>
        <p:cNvGrpSpPr/>
        <p:nvPr/>
      </p:nvGrpSpPr>
      <p:grpSpPr>
        <a:xfrm>
          <a:off x="0" y="0"/>
          <a:ext cx="0" cy="0"/>
          <a:chOff x="0" y="0"/>
          <a:chExt cx="0" cy="0"/>
        </a:xfrm>
      </p:grpSpPr>
      <p:sp>
        <p:nvSpPr>
          <p:cNvPr id="364" name="Google Shape;364;gb32348a412_0_5:notes">
            <a:extLst>
              <a:ext uri="{FF2B5EF4-FFF2-40B4-BE49-F238E27FC236}">
                <a16:creationId xmlns:a16="http://schemas.microsoft.com/office/drawing/2014/main" id="{CEF0C7A9-9746-E300-B15E-C991F3B3E0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b32348a412_0_5:notes">
            <a:extLst>
              <a:ext uri="{FF2B5EF4-FFF2-40B4-BE49-F238E27FC236}">
                <a16:creationId xmlns:a16="http://schemas.microsoft.com/office/drawing/2014/main" id="{FB8BAEA1-57BD-2551-4F41-910767205B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6788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FA3FACD3-9BDC-24D1-FC5C-E0F58768F239}"/>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97D67564-4D18-B02C-0511-3C010EBF43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B3A7189E-01AA-ED3C-1F6B-3D4F6092EF1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50138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8FAFF05C-B0C6-E2B1-EC00-BFABF516E7CD}"/>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2AF0C5C9-E577-2969-C7A0-FA32AE763E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E1BD5D95-06BA-06B7-B68E-79ABE6AE13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004285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D6277249-5623-2FC1-C99F-ED204DF0420E}"/>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42A6FB62-B110-1399-E2D4-71145EAD70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0C46880C-788F-2750-ACCA-1CE91B3148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94199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A9924908-FA83-02CF-8549-37F94474E3AB}"/>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AED3CBD0-2CCF-557F-6A05-004195E5E4A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27725630-2658-884B-852D-D378F03C35F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328294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a:extLst>
            <a:ext uri="{FF2B5EF4-FFF2-40B4-BE49-F238E27FC236}">
              <a16:creationId xmlns:a16="http://schemas.microsoft.com/office/drawing/2014/main" id="{E45BA8AF-2FD6-8026-A389-7FAE57CEA143}"/>
            </a:ext>
          </a:extLst>
        </p:cNvPr>
        <p:cNvGrpSpPr/>
        <p:nvPr/>
      </p:nvGrpSpPr>
      <p:grpSpPr>
        <a:xfrm>
          <a:off x="0" y="0"/>
          <a:ext cx="0" cy="0"/>
          <a:chOff x="0" y="0"/>
          <a:chExt cx="0" cy="0"/>
        </a:xfrm>
      </p:grpSpPr>
      <p:sp>
        <p:nvSpPr>
          <p:cNvPr id="126" name="Google Shape;126;g35f391192_029:notes">
            <a:extLst>
              <a:ext uri="{FF2B5EF4-FFF2-40B4-BE49-F238E27FC236}">
                <a16:creationId xmlns:a16="http://schemas.microsoft.com/office/drawing/2014/main" id="{A7FDAAB7-357F-7D3C-F6A6-BED0818F10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a:extLst>
              <a:ext uri="{FF2B5EF4-FFF2-40B4-BE49-F238E27FC236}">
                <a16:creationId xmlns:a16="http://schemas.microsoft.com/office/drawing/2014/main" id="{F1A0EE92-CAB3-2155-FFEB-D6DF2DA30F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83845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a:extLst>
            <a:ext uri="{FF2B5EF4-FFF2-40B4-BE49-F238E27FC236}">
              <a16:creationId xmlns:a16="http://schemas.microsoft.com/office/drawing/2014/main" id="{CFF47AFB-9BBB-F4D4-5365-559C25934CE2}"/>
            </a:ext>
          </a:extLst>
        </p:cNvPr>
        <p:cNvGrpSpPr/>
        <p:nvPr/>
      </p:nvGrpSpPr>
      <p:grpSpPr>
        <a:xfrm>
          <a:off x="0" y="0"/>
          <a:ext cx="0" cy="0"/>
          <a:chOff x="0" y="0"/>
          <a:chExt cx="0" cy="0"/>
        </a:xfrm>
      </p:grpSpPr>
      <p:sp>
        <p:nvSpPr>
          <p:cNvPr id="364" name="Google Shape;364;gb32348a412_0_5:notes">
            <a:extLst>
              <a:ext uri="{FF2B5EF4-FFF2-40B4-BE49-F238E27FC236}">
                <a16:creationId xmlns:a16="http://schemas.microsoft.com/office/drawing/2014/main" id="{8BFCFCD2-AA3A-CC76-9C2C-4ABBC0A164F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b32348a412_0_5:notes">
            <a:extLst>
              <a:ext uri="{FF2B5EF4-FFF2-40B4-BE49-F238E27FC236}">
                <a16:creationId xmlns:a16="http://schemas.microsoft.com/office/drawing/2014/main" id="{A6D12CC1-8D1D-E1D9-951A-519C5B538A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09666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2C44EB55-29CE-ED02-C0F6-C80D294689F5}"/>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A892E47C-3907-9830-561E-3B047CBA9D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224C3267-84EF-506F-D6DD-5CF20F2B30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414109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E92BF6D7-33BC-3B64-861C-784B300C46BD}"/>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31E7E66F-3C96-B680-7D71-745D5E5162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DD39E8DD-A9B3-23B4-40CE-27FA8F6EBBA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552207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BF16454A-DB62-4A94-9F7E-999A9CA87660}"/>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32FA910D-3B41-6389-F516-DC6E501011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8759DB3C-C2CD-74EC-5EB3-340EA66D0C9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10939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D02CAA2D-44AE-575F-5904-E6607BC487C6}"/>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461F5198-7529-984F-869B-43426E1F72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2D65CFB0-6E90-3C0C-A7F0-96ABBD9D91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3439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a:extLst>
            <a:ext uri="{FF2B5EF4-FFF2-40B4-BE49-F238E27FC236}">
              <a16:creationId xmlns:a16="http://schemas.microsoft.com/office/drawing/2014/main" id="{997B2C60-44F3-0011-C93F-E709630AD04F}"/>
            </a:ext>
          </a:extLst>
        </p:cNvPr>
        <p:cNvGrpSpPr/>
        <p:nvPr/>
      </p:nvGrpSpPr>
      <p:grpSpPr>
        <a:xfrm>
          <a:off x="0" y="0"/>
          <a:ext cx="0" cy="0"/>
          <a:chOff x="0" y="0"/>
          <a:chExt cx="0" cy="0"/>
        </a:xfrm>
      </p:grpSpPr>
      <p:sp>
        <p:nvSpPr>
          <p:cNvPr id="126" name="Google Shape;126;g35f391192_029:notes">
            <a:extLst>
              <a:ext uri="{FF2B5EF4-FFF2-40B4-BE49-F238E27FC236}">
                <a16:creationId xmlns:a16="http://schemas.microsoft.com/office/drawing/2014/main" id="{21316389-B4BB-6CC3-04B4-E472A40516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a:extLst>
              <a:ext uri="{FF2B5EF4-FFF2-40B4-BE49-F238E27FC236}">
                <a16:creationId xmlns:a16="http://schemas.microsoft.com/office/drawing/2014/main" id="{8547F2D6-8337-D78D-B3F1-79E35D7EDAA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09332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a:extLst>
            <a:ext uri="{FF2B5EF4-FFF2-40B4-BE49-F238E27FC236}">
              <a16:creationId xmlns:a16="http://schemas.microsoft.com/office/drawing/2014/main" id="{C45C29BF-B5D7-DAA5-A4B1-5FF938B8CE1F}"/>
            </a:ext>
          </a:extLst>
        </p:cNvPr>
        <p:cNvGrpSpPr/>
        <p:nvPr/>
      </p:nvGrpSpPr>
      <p:grpSpPr>
        <a:xfrm>
          <a:off x="0" y="0"/>
          <a:ext cx="0" cy="0"/>
          <a:chOff x="0" y="0"/>
          <a:chExt cx="0" cy="0"/>
        </a:xfrm>
      </p:grpSpPr>
      <p:sp>
        <p:nvSpPr>
          <p:cNvPr id="133" name="Google Shape;133;g35ed75ccf_015:notes">
            <a:extLst>
              <a:ext uri="{FF2B5EF4-FFF2-40B4-BE49-F238E27FC236}">
                <a16:creationId xmlns:a16="http://schemas.microsoft.com/office/drawing/2014/main" id="{D4768461-34C0-CE2F-4E5C-3B05E4232A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ed75ccf_015:notes">
            <a:extLst>
              <a:ext uri="{FF2B5EF4-FFF2-40B4-BE49-F238E27FC236}">
                <a16:creationId xmlns:a16="http://schemas.microsoft.com/office/drawing/2014/main" id="{5A6D09F3-984E-F56A-B17E-CA4516CAFE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559212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075F8539-D874-DFDA-E51F-107509868D8A}"/>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FB55500F-61DB-F04A-0CB7-EB1ABAF5F04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340D67A7-373B-DD5F-4FBE-6A31EA3C811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016931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CE637E25-A973-BEBD-864C-4EFF85002841}"/>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47CA5C0C-09AD-C3CB-0EA6-C7E8A4E92B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2481E80B-88F5-A6B2-A2F8-D3CFD85F6F7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365708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a:extLst>
            <a:ext uri="{FF2B5EF4-FFF2-40B4-BE49-F238E27FC236}">
              <a16:creationId xmlns:a16="http://schemas.microsoft.com/office/drawing/2014/main" id="{75EF84BA-53D1-56EA-9664-521A96247BB5}"/>
            </a:ext>
          </a:extLst>
        </p:cNvPr>
        <p:cNvGrpSpPr/>
        <p:nvPr/>
      </p:nvGrpSpPr>
      <p:grpSpPr>
        <a:xfrm>
          <a:off x="0" y="0"/>
          <a:ext cx="0" cy="0"/>
          <a:chOff x="0" y="0"/>
          <a:chExt cx="0" cy="0"/>
        </a:xfrm>
      </p:grpSpPr>
      <p:sp>
        <p:nvSpPr>
          <p:cNvPr id="133" name="Google Shape;133;g35ed75ccf_015:notes">
            <a:extLst>
              <a:ext uri="{FF2B5EF4-FFF2-40B4-BE49-F238E27FC236}">
                <a16:creationId xmlns:a16="http://schemas.microsoft.com/office/drawing/2014/main" id="{E042C0C2-30A0-62C6-31AF-664FFBF537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ed75ccf_015:notes">
            <a:extLst>
              <a:ext uri="{FF2B5EF4-FFF2-40B4-BE49-F238E27FC236}">
                <a16:creationId xmlns:a16="http://schemas.microsoft.com/office/drawing/2014/main" id="{94EB508F-4CFF-F4A4-6A8A-43845C0A63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23703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11BDB02C-0B8A-B13D-50B2-3F17CFC46C42}"/>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05BF6B82-AD11-208B-E68B-8C9BDFB7B9C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B33AA86D-5D19-9654-19D9-E7C9EC328E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578080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9B6703CF-58C8-7A0E-5AFC-19D491A76AAB}"/>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43C87962-6B68-9A59-4C33-DAFA470EE5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A05B3C35-0E3A-5292-C778-4689A838E8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610737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DCB7A1E2-5C60-3A9F-1198-B9844642D098}"/>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AE9CB99C-4F15-EFCC-C291-60110ED1311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9D19B7FC-3080-1292-1FF9-76B53660A62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274921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12D34CCF-FD26-4472-CAD8-115D70504454}"/>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E27C224F-D8AD-FF11-8DAF-21E2C03D09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244F46B4-F340-2433-01F3-4584A47A91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260962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7F2CD815-8BD7-FAC9-EF0E-FC45495F7C19}"/>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9E2875F7-6D85-7BBE-C268-826E7B9944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4A84EEAC-084A-2031-89B2-46673AF52B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30455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F1DE1911-DAE3-6DD8-64BF-95F1420E39F3}"/>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36FC7D19-7BEA-E20B-6ACD-3EBF225148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19B0CE90-3E90-A693-CA5E-3B92871967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30816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71059c2e6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71059c2e6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41a98d525d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B932B1B2-8680-F4F3-C65A-807E0C09A514}"/>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0D1474A4-9996-F7C2-F0A8-85DF4914C9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860F7A4F-AE1D-6403-1574-FE628A945D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9904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a:extLst>
            <a:ext uri="{FF2B5EF4-FFF2-40B4-BE49-F238E27FC236}">
              <a16:creationId xmlns:a16="http://schemas.microsoft.com/office/drawing/2014/main" id="{CC6C555C-90E3-BAC9-6603-7D5E9D268EC5}"/>
            </a:ext>
          </a:extLst>
        </p:cNvPr>
        <p:cNvGrpSpPr/>
        <p:nvPr/>
      </p:nvGrpSpPr>
      <p:grpSpPr>
        <a:xfrm>
          <a:off x="0" y="0"/>
          <a:ext cx="0" cy="0"/>
          <a:chOff x="0" y="0"/>
          <a:chExt cx="0" cy="0"/>
        </a:xfrm>
      </p:grpSpPr>
      <p:sp>
        <p:nvSpPr>
          <p:cNvPr id="126" name="Google Shape;126;g35f391192_029:notes">
            <a:extLst>
              <a:ext uri="{FF2B5EF4-FFF2-40B4-BE49-F238E27FC236}">
                <a16:creationId xmlns:a16="http://schemas.microsoft.com/office/drawing/2014/main" id="{46F36259-062A-61A2-47C9-791324EABB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a:extLst>
              <a:ext uri="{FF2B5EF4-FFF2-40B4-BE49-F238E27FC236}">
                <a16:creationId xmlns:a16="http://schemas.microsoft.com/office/drawing/2014/main" id="{482A922D-75F5-D8EE-5548-9CF885FA6B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8565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a:extLst>
            <a:ext uri="{FF2B5EF4-FFF2-40B4-BE49-F238E27FC236}">
              <a16:creationId xmlns:a16="http://schemas.microsoft.com/office/drawing/2014/main" id="{35D71049-375B-A57C-6CEB-5F41A52CE87C}"/>
            </a:ext>
          </a:extLst>
        </p:cNvPr>
        <p:cNvGrpSpPr/>
        <p:nvPr/>
      </p:nvGrpSpPr>
      <p:grpSpPr>
        <a:xfrm>
          <a:off x="0" y="0"/>
          <a:ext cx="0" cy="0"/>
          <a:chOff x="0" y="0"/>
          <a:chExt cx="0" cy="0"/>
        </a:xfrm>
      </p:grpSpPr>
      <p:sp>
        <p:nvSpPr>
          <p:cNvPr id="158" name="Google Shape;158;p:notes">
            <a:extLst>
              <a:ext uri="{FF2B5EF4-FFF2-40B4-BE49-F238E27FC236}">
                <a16:creationId xmlns:a16="http://schemas.microsoft.com/office/drawing/2014/main" id="{C40C047E-5BD1-7E50-FBC5-86FFA1A682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p:notes">
            <a:extLst>
              <a:ext uri="{FF2B5EF4-FFF2-40B4-BE49-F238E27FC236}">
                <a16:creationId xmlns:a16="http://schemas.microsoft.com/office/drawing/2014/main" id="{FA9B6519-6CC5-B38A-BF7E-CF267B6CAF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2610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9144000" cy="5143500"/>
          </a:xfrm>
          <a:prstGeom prst="rect">
            <a:avLst/>
          </a:prstGeom>
          <a:solidFill>
            <a:srgbClr val="142236">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10800000" flipH="1">
            <a:off x="0" y="-50"/>
            <a:ext cx="6081900" cy="27666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456600" y="459275"/>
            <a:ext cx="5150400" cy="1844700"/>
          </a:xfrm>
          <a:prstGeom prst="rect">
            <a:avLst/>
          </a:prstGeom>
        </p:spPr>
        <p:txBody>
          <a:bodyPr spcFirstLastPara="1" wrap="square" lIns="0" tIns="0" rIns="0" bIns="0" anchor="ctr" anchorCtr="0">
            <a:noAutofit/>
          </a:bodyPr>
          <a:lstStyle>
            <a:lvl1pPr lvl="0" rtl="0">
              <a:spcBef>
                <a:spcPts val="0"/>
              </a:spcBef>
              <a:spcAft>
                <a:spcPts val="0"/>
              </a:spcAft>
              <a:buSzPts val="4400"/>
              <a:buNone/>
              <a:defRPr sz="4400"/>
            </a:lvl1pPr>
            <a:lvl2pPr lvl="1" rtl="0">
              <a:spcBef>
                <a:spcPts val="0"/>
              </a:spcBef>
              <a:spcAft>
                <a:spcPts val="0"/>
              </a:spcAft>
              <a:buSzPts val="4400"/>
              <a:buNone/>
              <a:defRPr sz="4400"/>
            </a:lvl2pPr>
            <a:lvl3pPr lvl="2" rtl="0">
              <a:spcBef>
                <a:spcPts val="0"/>
              </a:spcBef>
              <a:spcAft>
                <a:spcPts val="0"/>
              </a:spcAft>
              <a:buSzPts val="4400"/>
              <a:buNone/>
              <a:defRPr sz="4400"/>
            </a:lvl3pPr>
            <a:lvl4pPr lvl="3" rtl="0">
              <a:spcBef>
                <a:spcPts val="0"/>
              </a:spcBef>
              <a:spcAft>
                <a:spcPts val="0"/>
              </a:spcAft>
              <a:buSzPts val="4400"/>
              <a:buNone/>
              <a:defRPr sz="4400"/>
            </a:lvl4pPr>
            <a:lvl5pPr lvl="4" rtl="0">
              <a:spcBef>
                <a:spcPts val="0"/>
              </a:spcBef>
              <a:spcAft>
                <a:spcPts val="0"/>
              </a:spcAft>
              <a:buSzPts val="4400"/>
              <a:buNone/>
              <a:defRPr sz="4400"/>
            </a:lvl5pPr>
            <a:lvl6pPr lvl="5" rtl="0">
              <a:spcBef>
                <a:spcPts val="0"/>
              </a:spcBef>
              <a:spcAft>
                <a:spcPts val="0"/>
              </a:spcAft>
              <a:buSzPts val="4400"/>
              <a:buNone/>
              <a:defRPr sz="4400"/>
            </a:lvl6pPr>
            <a:lvl7pPr lvl="6" rtl="0">
              <a:spcBef>
                <a:spcPts val="0"/>
              </a:spcBef>
              <a:spcAft>
                <a:spcPts val="0"/>
              </a:spcAft>
              <a:buSzPts val="4400"/>
              <a:buNone/>
              <a:defRPr sz="4400"/>
            </a:lvl7pPr>
            <a:lvl8pPr lvl="7" rtl="0">
              <a:spcBef>
                <a:spcPts val="0"/>
              </a:spcBef>
              <a:spcAft>
                <a:spcPts val="0"/>
              </a:spcAft>
              <a:buSzPts val="4400"/>
              <a:buNone/>
              <a:defRPr sz="4400"/>
            </a:lvl8pPr>
            <a:lvl9pPr lvl="8" rtl="0">
              <a:spcBef>
                <a:spcPts val="0"/>
              </a:spcBef>
              <a:spcAft>
                <a:spcPts val="0"/>
              </a:spcAft>
              <a:buSzPts val="4400"/>
              <a:buNone/>
              <a:defRPr sz="4400"/>
            </a:lvl9pPr>
          </a:lstStyle>
          <a:p>
            <a:endParaRPr/>
          </a:p>
        </p:txBody>
      </p:sp>
      <p:sp>
        <p:nvSpPr>
          <p:cNvPr id="13" name="Google Shape;13;p2"/>
          <p:cNvSpPr/>
          <p:nvPr/>
        </p:nvSpPr>
        <p:spPr>
          <a:xfrm flipH="1">
            <a:off x="7944600" y="3944200"/>
            <a:ext cx="1199400" cy="11994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4"/>
        <p:cNvGrpSpPr/>
        <p:nvPr/>
      </p:nvGrpSpPr>
      <p:grpSpPr>
        <a:xfrm>
          <a:off x="0" y="0"/>
          <a:ext cx="0" cy="0"/>
          <a:chOff x="0" y="0"/>
          <a:chExt cx="0" cy="0"/>
        </a:xfrm>
      </p:grpSpPr>
      <p:sp>
        <p:nvSpPr>
          <p:cNvPr id="15" name="Google Shape;15;p3"/>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6100" y="3429000"/>
            <a:ext cx="9150000" cy="1714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ctrTitle"/>
          </p:nvPr>
        </p:nvSpPr>
        <p:spPr>
          <a:xfrm>
            <a:off x="1561925" y="3020412"/>
            <a:ext cx="7003800" cy="5469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4400"/>
              <a:buNone/>
              <a:defRPr sz="4400">
                <a:solidFill>
                  <a:schemeClr val="lt1"/>
                </a:solidFill>
              </a:defRPr>
            </a:lvl1pPr>
            <a:lvl2pPr lvl="1" rtl="0">
              <a:spcBef>
                <a:spcPts val="0"/>
              </a:spcBef>
              <a:spcAft>
                <a:spcPts val="0"/>
              </a:spcAft>
              <a:buClr>
                <a:schemeClr val="lt1"/>
              </a:buClr>
              <a:buSzPts val="4400"/>
              <a:buNone/>
              <a:defRPr sz="4400">
                <a:solidFill>
                  <a:schemeClr val="lt1"/>
                </a:solidFill>
              </a:defRPr>
            </a:lvl2pPr>
            <a:lvl3pPr lvl="2" rtl="0">
              <a:spcBef>
                <a:spcPts val="0"/>
              </a:spcBef>
              <a:spcAft>
                <a:spcPts val="0"/>
              </a:spcAft>
              <a:buClr>
                <a:schemeClr val="lt1"/>
              </a:buClr>
              <a:buSzPts val="4400"/>
              <a:buNone/>
              <a:defRPr sz="4400">
                <a:solidFill>
                  <a:schemeClr val="lt1"/>
                </a:solidFill>
              </a:defRPr>
            </a:lvl3pPr>
            <a:lvl4pPr lvl="3" rtl="0">
              <a:spcBef>
                <a:spcPts val="0"/>
              </a:spcBef>
              <a:spcAft>
                <a:spcPts val="0"/>
              </a:spcAft>
              <a:buClr>
                <a:schemeClr val="lt1"/>
              </a:buClr>
              <a:buSzPts val="4400"/>
              <a:buNone/>
              <a:defRPr sz="4400">
                <a:solidFill>
                  <a:schemeClr val="lt1"/>
                </a:solidFill>
              </a:defRPr>
            </a:lvl4pPr>
            <a:lvl5pPr lvl="4" rtl="0">
              <a:spcBef>
                <a:spcPts val="0"/>
              </a:spcBef>
              <a:spcAft>
                <a:spcPts val="0"/>
              </a:spcAft>
              <a:buClr>
                <a:schemeClr val="lt1"/>
              </a:buClr>
              <a:buSzPts val="4400"/>
              <a:buNone/>
              <a:defRPr sz="4400">
                <a:solidFill>
                  <a:schemeClr val="lt1"/>
                </a:solidFill>
              </a:defRPr>
            </a:lvl5pPr>
            <a:lvl6pPr lvl="5" rtl="0">
              <a:spcBef>
                <a:spcPts val="0"/>
              </a:spcBef>
              <a:spcAft>
                <a:spcPts val="0"/>
              </a:spcAft>
              <a:buClr>
                <a:schemeClr val="lt1"/>
              </a:buClr>
              <a:buSzPts val="4400"/>
              <a:buNone/>
              <a:defRPr sz="4400">
                <a:solidFill>
                  <a:schemeClr val="lt1"/>
                </a:solidFill>
              </a:defRPr>
            </a:lvl6pPr>
            <a:lvl7pPr lvl="6" rtl="0">
              <a:spcBef>
                <a:spcPts val="0"/>
              </a:spcBef>
              <a:spcAft>
                <a:spcPts val="0"/>
              </a:spcAft>
              <a:buClr>
                <a:schemeClr val="lt1"/>
              </a:buClr>
              <a:buSzPts val="4400"/>
              <a:buNone/>
              <a:defRPr sz="4400">
                <a:solidFill>
                  <a:schemeClr val="lt1"/>
                </a:solidFill>
              </a:defRPr>
            </a:lvl7pPr>
            <a:lvl8pPr lvl="7" rtl="0">
              <a:spcBef>
                <a:spcPts val="0"/>
              </a:spcBef>
              <a:spcAft>
                <a:spcPts val="0"/>
              </a:spcAft>
              <a:buClr>
                <a:schemeClr val="lt1"/>
              </a:buClr>
              <a:buSzPts val="4400"/>
              <a:buNone/>
              <a:defRPr sz="4400">
                <a:solidFill>
                  <a:schemeClr val="lt1"/>
                </a:solidFill>
              </a:defRPr>
            </a:lvl8pPr>
            <a:lvl9pPr lvl="8" rtl="0">
              <a:spcBef>
                <a:spcPts val="0"/>
              </a:spcBef>
              <a:spcAft>
                <a:spcPts val="0"/>
              </a:spcAft>
              <a:buClr>
                <a:schemeClr val="lt1"/>
              </a:buClr>
              <a:buSzPts val="4400"/>
              <a:buNone/>
              <a:defRPr sz="4400">
                <a:solidFill>
                  <a:schemeClr val="lt1"/>
                </a:solidFill>
              </a:defRPr>
            </a:lvl9pPr>
          </a:lstStyle>
          <a:p>
            <a:endParaRPr/>
          </a:p>
        </p:txBody>
      </p:sp>
      <p:sp>
        <p:nvSpPr>
          <p:cNvPr id="18" name="Google Shape;18;p3"/>
          <p:cNvSpPr txBox="1">
            <a:spLocks noGrp="1"/>
          </p:cNvSpPr>
          <p:nvPr>
            <p:ph type="subTitle" idx="1"/>
          </p:nvPr>
        </p:nvSpPr>
        <p:spPr>
          <a:xfrm>
            <a:off x="1561925" y="3533375"/>
            <a:ext cx="7003800" cy="2796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SzPts val="1800"/>
              <a:buNone/>
              <a:defRPr sz="1800">
                <a:solidFill>
                  <a:schemeClr val="dk2"/>
                </a:solidFill>
              </a:defRPr>
            </a:lvl3pPr>
            <a:lvl4pPr lvl="3" rtl="0">
              <a:spcBef>
                <a:spcPts val="0"/>
              </a:spcBef>
              <a:spcAft>
                <a:spcPts val="0"/>
              </a:spcAft>
              <a:buSzPts val="1800"/>
              <a:buNone/>
              <a:defRPr sz="1800">
                <a:solidFill>
                  <a:schemeClr val="dk2"/>
                </a:solidFill>
              </a:defRPr>
            </a:lvl4pPr>
            <a:lvl5pPr lvl="4" rtl="0">
              <a:spcBef>
                <a:spcPts val="0"/>
              </a:spcBef>
              <a:spcAft>
                <a:spcPts val="0"/>
              </a:spcAft>
              <a:buSzPts val="1800"/>
              <a:buNone/>
              <a:defRPr sz="1800">
                <a:solidFill>
                  <a:schemeClr val="dk2"/>
                </a:solidFill>
              </a:defRPr>
            </a:lvl5pPr>
            <a:lvl6pPr lvl="5" rtl="0">
              <a:spcBef>
                <a:spcPts val="0"/>
              </a:spcBef>
              <a:spcAft>
                <a:spcPts val="0"/>
              </a:spcAft>
              <a:buSzPts val="1800"/>
              <a:buNone/>
              <a:defRPr sz="1800">
                <a:solidFill>
                  <a:schemeClr val="dk2"/>
                </a:solidFill>
              </a:defRPr>
            </a:lvl6pPr>
            <a:lvl7pPr lvl="6" rtl="0">
              <a:spcBef>
                <a:spcPts val="0"/>
              </a:spcBef>
              <a:spcAft>
                <a:spcPts val="0"/>
              </a:spcAft>
              <a:buSzPts val="1800"/>
              <a:buNone/>
              <a:defRPr sz="1800">
                <a:solidFill>
                  <a:schemeClr val="dk2"/>
                </a:solidFill>
              </a:defRPr>
            </a:lvl7pPr>
            <a:lvl8pPr lvl="7" rtl="0">
              <a:spcBef>
                <a:spcPts val="0"/>
              </a:spcBef>
              <a:spcAft>
                <a:spcPts val="0"/>
              </a:spcAft>
              <a:buSzPts val="1800"/>
              <a:buNone/>
              <a:defRPr sz="1800">
                <a:solidFill>
                  <a:schemeClr val="dk2"/>
                </a:solidFill>
              </a:defRPr>
            </a:lvl8pPr>
            <a:lvl9pPr lvl="8" rtl="0">
              <a:spcBef>
                <a:spcPts val="0"/>
              </a:spcBef>
              <a:spcAft>
                <a:spcPts val="0"/>
              </a:spcAft>
              <a:buSzPts val="1800"/>
              <a:buNone/>
              <a:defRPr sz="1800">
                <a:solidFill>
                  <a:schemeClr val="dk2"/>
                </a:solidFill>
              </a:defRPr>
            </a:lvl9pPr>
          </a:lstStyle>
          <a:p>
            <a:endParaRPr/>
          </a:p>
        </p:txBody>
      </p:sp>
      <p:sp>
        <p:nvSpPr>
          <p:cNvPr id="19" name="Google Shape;19;p3"/>
          <p:cNvSpPr/>
          <p:nvPr/>
        </p:nvSpPr>
        <p:spPr>
          <a:xfrm>
            <a:off x="0" y="1998300"/>
            <a:ext cx="1430700" cy="14307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8"/>
        <p:cNvGrpSpPr/>
        <p:nvPr/>
      </p:nvGrpSpPr>
      <p:grpSpPr>
        <a:xfrm>
          <a:off x="0" y="0"/>
          <a:ext cx="0" cy="0"/>
          <a:chOff x="0" y="0"/>
          <a:chExt cx="0" cy="0"/>
        </a:xfrm>
      </p:grpSpPr>
      <p:grpSp>
        <p:nvGrpSpPr>
          <p:cNvPr id="29" name="Google Shape;29;p5"/>
          <p:cNvGrpSpPr/>
          <p:nvPr/>
        </p:nvGrpSpPr>
        <p:grpSpPr>
          <a:xfrm>
            <a:off x="0" y="-50"/>
            <a:ext cx="9144000" cy="5143575"/>
            <a:chOff x="0" y="-50"/>
            <a:chExt cx="9144000" cy="5143575"/>
          </a:xfrm>
        </p:grpSpPr>
        <p:sp>
          <p:nvSpPr>
            <p:cNvPr id="30" name="Google Shape;30;p5"/>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5"/>
            <p:cNvGrpSpPr/>
            <p:nvPr/>
          </p:nvGrpSpPr>
          <p:grpSpPr>
            <a:xfrm>
              <a:off x="0" y="-50"/>
              <a:ext cx="9144000" cy="5143575"/>
              <a:chOff x="0" y="-250"/>
              <a:chExt cx="9144000" cy="5143575"/>
            </a:xfrm>
          </p:grpSpPr>
          <p:sp>
            <p:nvSpPr>
              <p:cNvPr id="32" name="Google Shape;32;p5"/>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 name="Google Shape;35;p5"/>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6" name="Google Shape;36;p5"/>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37" name="Google Shape;37;p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 Image">
  <p:cSld name="TITLE_AND_BODY_1">
    <p:bg>
      <p:bgPr>
        <a:solidFill>
          <a:schemeClr val="lt1"/>
        </a:solidFill>
        <a:effectLst/>
      </p:bgPr>
    </p:bg>
    <p:spTree>
      <p:nvGrpSpPr>
        <p:cNvPr id="1" name="Shape 38"/>
        <p:cNvGrpSpPr/>
        <p:nvPr/>
      </p:nvGrpSpPr>
      <p:grpSpPr>
        <a:xfrm>
          <a:off x="0" y="0"/>
          <a:ext cx="0" cy="0"/>
          <a:chOff x="0" y="0"/>
          <a:chExt cx="0" cy="0"/>
        </a:xfrm>
      </p:grpSpPr>
      <p:sp>
        <p:nvSpPr>
          <p:cNvPr id="39" name="Google Shape;39;p6"/>
          <p:cNvSpPr/>
          <p:nvPr/>
        </p:nvSpPr>
        <p:spPr>
          <a:xfrm rot="10800000">
            <a:off x="4766875" y="300"/>
            <a:ext cx="4377000" cy="4377000"/>
          </a:xfrm>
          <a:prstGeom prst="round1Rect">
            <a:avLst>
              <a:gd name="adj" fmla="val 50000"/>
            </a:avLst>
          </a:prstGeom>
          <a:solidFill>
            <a:srgbClr val="142236">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txBox="1">
            <a:spLocks noGrp="1"/>
          </p:cNvSpPr>
          <p:nvPr>
            <p:ph type="title"/>
          </p:nvPr>
        </p:nvSpPr>
        <p:spPr>
          <a:xfrm>
            <a:off x="913175" y="834175"/>
            <a:ext cx="3467100" cy="627000"/>
          </a:xfrm>
          <a:prstGeom prst="rect">
            <a:avLst/>
          </a:prstGeom>
        </p:spPr>
        <p:txBody>
          <a:bodyPr spcFirstLastPara="1" wrap="square" lIns="0" tIns="0" rIns="0" bIns="0" anchor="b"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2" name="Google Shape;42;p6"/>
          <p:cNvSpPr txBox="1">
            <a:spLocks noGrp="1"/>
          </p:cNvSpPr>
          <p:nvPr>
            <p:ph type="body" idx="1"/>
          </p:nvPr>
        </p:nvSpPr>
        <p:spPr>
          <a:xfrm>
            <a:off x="913175" y="1593750"/>
            <a:ext cx="3467100" cy="2783700"/>
          </a:xfrm>
          <a:prstGeom prst="rect">
            <a:avLst/>
          </a:prstGeom>
        </p:spPr>
        <p:txBody>
          <a:bodyPr spcFirstLastPara="1" wrap="square" lIns="0" tIns="0" rIns="0" bIns="0" anchor="t" anchorCtr="0">
            <a:noAutofit/>
          </a:bodyPr>
          <a:lstStyle>
            <a:lvl1pPr marL="457200" lvl="0" indent="-355600" rtl="0">
              <a:lnSpc>
                <a:spcPct val="115000"/>
              </a:lnSpc>
              <a:spcBef>
                <a:spcPts val="600"/>
              </a:spcBef>
              <a:spcAft>
                <a:spcPts val="0"/>
              </a:spcAft>
              <a:buSzPts val="2000"/>
              <a:buChar char="╸"/>
              <a:defRPr sz="2000">
                <a:solidFill>
                  <a:schemeClr val="dk2"/>
                </a:solidFill>
              </a:defRPr>
            </a:lvl1pPr>
            <a:lvl2pPr marL="914400" lvl="1" indent="-355600" rtl="0">
              <a:lnSpc>
                <a:spcPct val="115000"/>
              </a:lnSpc>
              <a:spcBef>
                <a:spcPts val="0"/>
              </a:spcBef>
              <a:spcAft>
                <a:spcPts val="0"/>
              </a:spcAft>
              <a:buClr>
                <a:schemeClr val="dk2"/>
              </a:buClr>
              <a:buSzPts val="2000"/>
              <a:buChar char="╶"/>
              <a:defRPr sz="2000">
                <a:solidFill>
                  <a:schemeClr val="dk2"/>
                </a:solidFill>
              </a:defRPr>
            </a:lvl2pPr>
            <a:lvl3pPr marL="1371600" lvl="2" indent="-355600" rtl="0">
              <a:lnSpc>
                <a:spcPct val="115000"/>
              </a:lnSpc>
              <a:spcBef>
                <a:spcPts val="0"/>
              </a:spcBef>
              <a:spcAft>
                <a:spcPts val="0"/>
              </a:spcAft>
              <a:buSzPts val="2000"/>
              <a:buChar char="╶"/>
              <a:defRPr sz="2000">
                <a:solidFill>
                  <a:schemeClr val="dk2"/>
                </a:solidFill>
              </a:defRPr>
            </a:lvl3pPr>
            <a:lvl4pPr marL="1828800" lvl="3" indent="-355600" rtl="0">
              <a:lnSpc>
                <a:spcPct val="115000"/>
              </a:lnSpc>
              <a:spcBef>
                <a:spcPts val="0"/>
              </a:spcBef>
              <a:spcAft>
                <a:spcPts val="0"/>
              </a:spcAft>
              <a:buSzPts val="2000"/>
              <a:buChar char="╶"/>
              <a:defRPr sz="2000">
                <a:solidFill>
                  <a:schemeClr val="dk2"/>
                </a:solidFill>
              </a:defRPr>
            </a:lvl4pPr>
            <a:lvl5pPr marL="2286000" lvl="4" indent="-355600" rtl="0">
              <a:lnSpc>
                <a:spcPct val="115000"/>
              </a:lnSpc>
              <a:spcBef>
                <a:spcPts val="0"/>
              </a:spcBef>
              <a:spcAft>
                <a:spcPts val="0"/>
              </a:spcAft>
              <a:buSzPts val="2000"/>
              <a:buChar char="╶"/>
              <a:defRPr sz="2000">
                <a:solidFill>
                  <a:schemeClr val="dk2"/>
                </a:solidFill>
              </a:defRPr>
            </a:lvl5pPr>
            <a:lvl6pPr marL="2743200" lvl="5" indent="-355600" rtl="0">
              <a:lnSpc>
                <a:spcPct val="115000"/>
              </a:lnSpc>
              <a:spcBef>
                <a:spcPts val="0"/>
              </a:spcBef>
              <a:spcAft>
                <a:spcPts val="0"/>
              </a:spcAft>
              <a:buSzPts val="2000"/>
              <a:buChar char="╶"/>
              <a:defRPr sz="2000">
                <a:solidFill>
                  <a:schemeClr val="dk2"/>
                </a:solidFill>
              </a:defRPr>
            </a:lvl6pPr>
            <a:lvl7pPr marL="3200400" lvl="6" indent="-355600" rtl="0">
              <a:lnSpc>
                <a:spcPct val="115000"/>
              </a:lnSpc>
              <a:spcBef>
                <a:spcPts val="0"/>
              </a:spcBef>
              <a:spcAft>
                <a:spcPts val="0"/>
              </a:spcAft>
              <a:buSzPts val="2000"/>
              <a:buChar char="╶"/>
              <a:defRPr sz="2000">
                <a:solidFill>
                  <a:schemeClr val="dk2"/>
                </a:solidFill>
              </a:defRPr>
            </a:lvl7pPr>
            <a:lvl8pPr marL="3657600" lvl="7" indent="-355600" rtl="0">
              <a:lnSpc>
                <a:spcPct val="115000"/>
              </a:lnSpc>
              <a:spcBef>
                <a:spcPts val="0"/>
              </a:spcBef>
              <a:spcAft>
                <a:spcPts val="0"/>
              </a:spcAft>
              <a:buSzPts val="2000"/>
              <a:buChar char="╶"/>
              <a:defRPr sz="2000">
                <a:solidFill>
                  <a:schemeClr val="dk2"/>
                </a:solidFill>
              </a:defRPr>
            </a:lvl8pPr>
            <a:lvl9pPr marL="4114800" lvl="8" indent="-355600" rtl="0">
              <a:lnSpc>
                <a:spcPct val="115000"/>
              </a:lnSpc>
              <a:spcBef>
                <a:spcPts val="0"/>
              </a:spcBef>
              <a:spcAft>
                <a:spcPts val="0"/>
              </a:spcAft>
              <a:buSzPts val="2000"/>
              <a:buChar char="╶"/>
              <a:defRPr sz="2000">
                <a:solidFill>
                  <a:schemeClr val="dk2"/>
                </a:solidFill>
              </a:defRPr>
            </a:lvl9pPr>
          </a:lstStyle>
          <a:p>
            <a:endParaRPr/>
          </a:p>
        </p:txBody>
      </p:sp>
      <p:sp>
        <p:nvSpPr>
          <p:cNvPr id="43" name="Google Shape;43;p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grpSp>
        <p:nvGrpSpPr>
          <p:cNvPr id="68" name="Google Shape;68;p9"/>
          <p:cNvGrpSpPr/>
          <p:nvPr/>
        </p:nvGrpSpPr>
        <p:grpSpPr>
          <a:xfrm>
            <a:off x="0" y="-50"/>
            <a:ext cx="9144000" cy="5143575"/>
            <a:chOff x="0" y="-50"/>
            <a:chExt cx="9144000" cy="5143575"/>
          </a:xfrm>
        </p:grpSpPr>
        <p:sp>
          <p:nvSpPr>
            <p:cNvPr id="69" name="Google Shape;69;p9"/>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0" y="-50"/>
              <a:ext cx="9144000" cy="5143575"/>
              <a:chOff x="0" y="-250"/>
              <a:chExt cx="9144000" cy="5143575"/>
            </a:xfrm>
          </p:grpSpPr>
          <p:sp>
            <p:nvSpPr>
              <p:cNvPr id="71" name="Google Shape;71;p9"/>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 name="Google Shape;74;p9"/>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75" name="Google Shape;75;p9"/>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76"/>
        <p:cNvGrpSpPr/>
        <p:nvPr/>
      </p:nvGrpSpPr>
      <p:grpSpPr>
        <a:xfrm>
          <a:off x="0" y="0"/>
          <a:ext cx="0" cy="0"/>
          <a:chOff x="0" y="0"/>
          <a:chExt cx="0" cy="0"/>
        </a:xfrm>
      </p:grpSpPr>
      <p:grpSp>
        <p:nvGrpSpPr>
          <p:cNvPr id="77" name="Google Shape;77;p10"/>
          <p:cNvGrpSpPr/>
          <p:nvPr/>
        </p:nvGrpSpPr>
        <p:grpSpPr>
          <a:xfrm>
            <a:off x="0" y="4632875"/>
            <a:ext cx="9144000" cy="510650"/>
            <a:chOff x="0" y="4632675"/>
            <a:chExt cx="9144000" cy="510650"/>
          </a:xfrm>
        </p:grpSpPr>
        <p:sp>
          <p:nvSpPr>
            <p:cNvPr id="78" name="Google Shape;78;p10"/>
            <p:cNvSpPr/>
            <p:nvPr/>
          </p:nvSpPr>
          <p:spPr>
            <a:xfrm>
              <a:off x="0" y="4632675"/>
              <a:ext cx="6087900" cy="5106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0"/>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10"/>
          <p:cNvSpPr txBox="1">
            <a:spLocks noGrp="1"/>
          </p:cNvSpPr>
          <p:nvPr>
            <p:ph type="body" idx="1"/>
          </p:nvPr>
        </p:nvSpPr>
        <p:spPr>
          <a:xfrm>
            <a:off x="457200" y="4632750"/>
            <a:ext cx="5229000" cy="510600"/>
          </a:xfrm>
          <a:prstGeom prst="rect">
            <a:avLst/>
          </a:prstGeom>
        </p:spPr>
        <p:txBody>
          <a:bodyPr spcFirstLastPara="1" wrap="square" lIns="0" tIns="0" rIns="0" bIns="0" anchor="ctr" anchorCtr="0">
            <a:noAutofit/>
          </a:bodyPr>
          <a:lstStyle>
            <a:lvl1pPr marL="457200" lvl="0" indent="-228600" rtl="0">
              <a:spcBef>
                <a:spcPts val="360"/>
              </a:spcBef>
              <a:spcAft>
                <a:spcPts val="0"/>
              </a:spcAft>
              <a:buClr>
                <a:schemeClr val="dk2"/>
              </a:buClr>
              <a:buSzPts val="1400"/>
              <a:buNone/>
              <a:defRPr sz="1400">
                <a:solidFill>
                  <a:schemeClr val="dk2"/>
                </a:solidFill>
              </a:defRPr>
            </a:lvl1pPr>
          </a:lstStyle>
          <a:p>
            <a:endParaRPr/>
          </a:p>
        </p:txBody>
      </p:sp>
      <p:sp>
        <p:nvSpPr>
          <p:cNvPr id="81" name="Google Shape;81;p1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2"/>
        <p:cNvGrpSpPr/>
        <p:nvPr/>
      </p:nvGrpSpPr>
      <p:grpSpPr>
        <a:xfrm>
          <a:off x="0" y="0"/>
          <a:ext cx="0" cy="0"/>
          <a:chOff x="0" y="0"/>
          <a:chExt cx="0" cy="0"/>
        </a:xfrm>
      </p:grpSpPr>
      <p:sp>
        <p:nvSpPr>
          <p:cNvPr id="83" name="Google Shape;83;p11"/>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 Veiled">
  <p:cSld name="BLANK_1">
    <p:spTree>
      <p:nvGrpSpPr>
        <p:cNvPr id="1" name="Shape 85"/>
        <p:cNvGrpSpPr/>
        <p:nvPr/>
      </p:nvGrpSpPr>
      <p:grpSpPr>
        <a:xfrm>
          <a:off x="0" y="0"/>
          <a:ext cx="0" cy="0"/>
          <a:chOff x="0" y="0"/>
          <a:chExt cx="0" cy="0"/>
        </a:xfrm>
      </p:grpSpPr>
      <p:sp>
        <p:nvSpPr>
          <p:cNvPr id="86" name="Google Shape;86;p12"/>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2"/>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2"/>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 background">
  <p:cSld name="BLANK_1_1">
    <p:spTree>
      <p:nvGrpSpPr>
        <p:cNvPr id="1" name="Shape 89"/>
        <p:cNvGrpSpPr/>
        <p:nvPr/>
      </p:nvGrpSpPr>
      <p:grpSpPr>
        <a:xfrm>
          <a:off x="0" y="0"/>
          <a:ext cx="0" cy="0"/>
          <a:chOff x="0" y="0"/>
          <a:chExt cx="0" cy="0"/>
        </a:xfrm>
      </p:grpSpPr>
      <p:grpSp>
        <p:nvGrpSpPr>
          <p:cNvPr id="90" name="Google Shape;90;p13"/>
          <p:cNvGrpSpPr/>
          <p:nvPr/>
        </p:nvGrpSpPr>
        <p:grpSpPr>
          <a:xfrm>
            <a:off x="0" y="-25"/>
            <a:ext cx="9144000" cy="5143500"/>
            <a:chOff x="0" y="-225"/>
            <a:chExt cx="9144000" cy="5143500"/>
          </a:xfrm>
        </p:grpSpPr>
        <p:sp>
          <p:nvSpPr>
            <p:cNvPr id="91" name="Google Shape;91;p13"/>
            <p:cNvSpPr/>
            <p:nvPr/>
          </p:nvSpPr>
          <p:spPr>
            <a:xfrm>
              <a:off x="0" y="-225"/>
              <a:ext cx="9144000" cy="5143500"/>
            </a:xfrm>
            <a:prstGeom prst="frame">
              <a:avLst>
                <a:gd name="adj1" fmla="val 8758"/>
              </a:avLst>
            </a:prstGeom>
            <a:solidFill>
              <a:srgbClr val="142236">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rot="10800000" flipH="1">
              <a:off x="0" y="-175"/>
              <a:ext cx="4572000" cy="9063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93" name="Google Shape;93;p13"/>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8760475" y="4759953"/>
            <a:ext cx="383400" cy="383400"/>
          </a:xfrm>
          <a:prstGeom prst="rect">
            <a:avLst/>
          </a:prstGeom>
          <a:noFill/>
          <a:ln>
            <a:noFill/>
          </a:ln>
        </p:spPr>
        <p:txBody>
          <a:bodyPr spcFirstLastPara="1" wrap="square" lIns="0" tIns="0" rIns="0" bIns="0" anchor="ctr" anchorCtr="0">
            <a:noAutofit/>
          </a:bodyPr>
          <a:lstStyle>
            <a:lvl1pPr lvl="0" algn="ctr" rtl="0">
              <a:buNone/>
              <a:defRPr sz="1000" b="1">
                <a:solidFill>
                  <a:schemeClr val="dk2"/>
                </a:solidFill>
                <a:latin typeface="Red Hat Display"/>
                <a:ea typeface="Red Hat Display"/>
                <a:cs typeface="Red Hat Display"/>
                <a:sym typeface="Red Hat Display"/>
              </a:defRPr>
            </a:lvl1pPr>
            <a:lvl2pPr lvl="1" algn="ctr" rtl="0">
              <a:buNone/>
              <a:defRPr sz="1000" b="1">
                <a:solidFill>
                  <a:schemeClr val="dk2"/>
                </a:solidFill>
                <a:latin typeface="Red Hat Display"/>
                <a:ea typeface="Red Hat Display"/>
                <a:cs typeface="Red Hat Display"/>
                <a:sym typeface="Red Hat Display"/>
              </a:defRPr>
            </a:lvl2pPr>
            <a:lvl3pPr lvl="2" algn="ctr" rtl="0">
              <a:buNone/>
              <a:defRPr sz="1000" b="1">
                <a:solidFill>
                  <a:schemeClr val="dk2"/>
                </a:solidFill>
                <a:latin typeface="Red Hat Display"/>
                <a:ea typeface="Red Hat Display"/>
                <a:cs typeface="Red Hat Display"/>
                <a:sym typeface="Red Hat Display"/>
              </a:defRPr>
            </a:lvl3pPr>
            <a:lvl4pPr lvl="3" algn="ctr" rtl="0">
              <a:buNone/>
              <a:defRPr sz="1000" b="1">
                <a:solidFill>
                  <a:schemeClr val="dk2"/>
                </a:solidFill>
                <a:latin typeface="Red Hat Display"/>
                <a:ea typeface="Red Hat Display"/>
                <a:cs typeface="Red Hat Display"/>
                <a:sym typeface="Red Hat Display"/>
              </a:defRPr>
            </a:lvl4pPr>
            <a:lvl5pPr lvl="4" algn="ctr" rtl="0">
              <a:buNone/>
              <a:defRPr sz="1000" b="1">
                <a:solidFill>
                  <a:schemeClr val="dk2"/>
                </a:solidFill>
                <a:latin typeface="Red Hat Display"/>
                <a:ea typeface="Red Hat Display"/>
                <a:cs typeface="Red Hat Display"/>
                <a:sym typeface="Red Hat Display"/>
              </a:defRPr>
            </a:lvl5pPr>
            <a:lvl6pPr lvl="5" algn="ctr" rtl="0">
              <a:buNone/>
              <a:defRPr sz="1000" b="1">
                <a:solidFill>
                  <a:schemeClr val="dk2"/>
                </a:solidFill>
                <a:latin typeface="Red Hat Display"/>
                <a:ea typeface="Red Hat Display"/>
                <a:cs typeface="Red Hat Display"/>
                <a:sym typeface="Red Hat Display"/>
              </a:defRPr>
            </a:lvl6pPr>
            <a:lvl7pPr lvl="6" algn="ctr" rtl="0">
              <a:buNone/>
              <a:defRPr sz="1000" b="1">
                <a:solidFill>
                  <a:schemeClr val="dk2"/>
                </a:solidFill>
                <a:latin typeface="Red Hat Display"/>
                <a:ea typeface="Red Hat Display"/>
                <a:cs typeface="Red Hat Display"/>
                <a:sym typeface="Red Hat Display"/>
              </a:defRPr>
            </a:lvl7pPr>
            <a:lvl8pPr lvl="7" algn="ctr" rtl="0">
              <a:buNone/>
              <a:defRPr sz="1000" b="1">
                <a:solidFill>
                  <a:schemeClr val="dk2"/>
                </a:solidFill>
                <a:latin typeface="Red Hat Display"/>
                <a:ea typeface="Red Hat Display"/>
                <a:cs typeface="Red Hat Display"/>
                <a:sym typeface="Red Hat Display"/>
              </a:defRPr>
            </a:lvl8pPr>
            <a:lvl9pPr lvl="8" algn="ctr" rtl="0">
              <a:buNone/>
              <a:defRPr sz="1000" b="1">
                <a:solidFill>
                  <a:schemeClr val="dk2"/>
                </a:solidFill>
                <a:latin typeface="Red Hat Display"/>
                <a:ea typeface="Red Hat Display"/>
                <a:cs typeface="Red Hat Display"/>
                <a:sym typeface="Red Hat Display"/>
              </a:defRPr>
            </a:lvl9pPr>
          </a:lstStyle>
          <a:p>
            <a:pPr marL="0" lvl="0" indent="0" algn="ctr" rtl="0">
              <a:spcBef>
                <a:spcPts val="0"/>
              </a:spcBef>
              <a:spcAft>
                <a:spcPts val="0"/>
              </a:spcAft>
              <a:buNone/>
            </a:pPr>
            <a:fld id="{00000000-1234-1234-1234-123412341234}" type="slidenum">
              <a:rPr lang="en"/>
              <a:t>‹#›</a:t>
            </a:fld>
            <a:endParaRPr/>
          </a:p>
        </p:txBody>
      </p:sp>
      <p:sp>
        <p:nvSpPr>
          <p:cNvPr id="7" name="Google Shape;7;p1"/>
          <p:cNvSpPr txBox="1">
            <a:spLocks noGrp="1"/>
          </p:cNvSpPr>
          <p:nvPr>
            <p:ph type="title"/>
          </p:nvPr>
        </p:nvSpPr>
        <p:spPr>
          <a:xfrm>
            <a:off x="457200" y="0"/>
            <a:ext cx="3171300" cy="14184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1pPr>
            <a:lvl2pPr lvl="1"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2pPr>
            <a:lvl3pPr lvl="2"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3pPr>
            <a:lvl4pPr lvl="3"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4pPr>
            <a:lvl5pPr lvl="4"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5pPr>
            <a:lvl6pPr lvl="5"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6pPr>
            <a:lvl7pPr lvl="6"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7pPr>
            <a:lvl8pPr lvl="7"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8pPr>
            <a:lvl9pPr lvl="8"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9pPr>
          </a:lstStyle>
          <a:p>
            <a:endParaRPr/>
          </a:p>
        </p:txBody>
      </p:sp>
      <p:sp>
        <p:nvSpPr>
          <p:cNvPr id="8" name="Google Shape;8;p1"/>
          <p:cNvSpPr txBox="1">
            <a:spLocks noGrp="1"/>
          </p:cNvSpPr>
          <p:nvPr>
            <p:ph type="body" idx="1"/>
          </p:nvPr>
        </p:nvSpPr>
        <p:spPr>
          <a:xfrm>
            <a:off x="913175" y="1746150"/>
            <a:ext cx="5944800" cy="2633700"/>
          </a:xfrm>
          <a:prstGeom prst="rect">
            <a:avLst/>
          </a:prstGeom>
          <a:noFill/>
          <a:ln>
            <a:noFill/>
          </a:ln>
        </p:spPr>
        <p:txBody>
          <a:bodyPr spcFirstLastPara="1" wrap="square" lIns="0" tIns="0" rIns="0" bIns="0" anchor="t" anchorCtr="0">
            <a:noAutofit/>
          </a:bodyPr>
          <a:lstStyle>
            <a:lvl1pPr marL="457200" lvl="0" indent="-381000" rtl="0">
              <a:spcBef>
                <a:spcPts val="600"/>
              </a:spcBef>
              <a:spcAft>
                <a:spcPts val="0"/>
              </a:spcAft>
              <a:buClr>
                <a:schemeClr val="accent1"/>
              </a:buClr>
              <a:buSzPts val="2400"/>
              <a:buFont typeface="Raleway"/>
              <a:buChar char="╸"/>
              <a:defRPr sz="2400">
                <a:solidFill>
                  <a:schemeClr val="lt1"/>
                </a:solidFill>
                <a:latin typeface="Raleway"/>
                <a:ea typeface="Raleway"/>
                <a:cs typeface="Raleway"/>
                <a:sym typeface="Raleway"/>
              </a:defRPr>
            </a:lvl1pPr>
            <a:lvl2pPr marL="914400" lvl="1" indent="-381000" rtl="0">
              <a:spcBef>
                <a:spcPts val="0"/>
              </a:spcBef>
              <a:spcAft>
                <a:spcPts val="0"/>
              </a:spcAft>
              <a:buClr>
                <a:schemeClr val="lt2"/>
              </a:buClr>
              <a:buSzPts val="2400"/>
              <a:buFont typeface="Raleway"/>
              <a:buChar char="╶"/>
              <a:defRPr sz="2400">
                <a:solidFill>
                  <a:schemeClr val="lt1"/>
                </a:solidFill>
                <a:latin typeface="Raleway"/>
                <a:ea typeface="Raleway"/>
                <a:cs typeface="Raleway"/>
                <a:sym typeface="Raleway"/>
              </a:defRPr>
            </a:lvl2pPr>
            <a:lvl3pPr marL="1371600" lvl="2"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3pPr>
            <a:lvl4pPr marL="1828800" lvl="3"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4pPr>
            <a:lvl5pPr marL="2286000" lvl="4"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5pPr>
            <a:lvl6pPr marL="2743200" lvl="5"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6pPr>
            <a:lvl7pPr marL="3200400" lvl="6"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7pPr>
            <a:lvl8pPr marL="3657600" lvl="7"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8pPr>
            <a:lvl9pPr marL="4114800" lvl="8"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6" r:id="rId6"/>
    <p:sldLayoutId id="2147483657" r:id="rId7"/>
    <p:sldLayoutId id="2147483658" r:id="rId8"/>
    <p:sldLayoutId id="214748365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1.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hyperlink" Target="https://www.linkedin.com/in/charles-altendorf/" TargetMode="External"/><Relationship Id="rId2" Type="http://schemas.openxmlformats.org/officeDocument/2006/relationships/notesSlide" Target="../notesSlides/notesSlide61.xml"/><Relationship Id="rId1" Type="http://schemas.openxmlformats.org/officeDocument/2006/relationships/slideLayout" Target="../slideLayouts/slideLayout4.xml"/><Relationship Id="rId4" Type="http://schemas.openxmlformats.org/officeDocument/2006/relationships/image" Target="../media/image54.jpg"/></Relationships>
</file>

<file path=ppt/slides/_rels/slide62.xml.rels><?xml version="1.0" encoding="UTF-8" standalone="yes"?>
<Relationships xmlns="http://schemas.openxmlformats.org/package/2006/relationships"><Relationship Id="rId3" Type="http://schemas.openxmlformats.org/officeDocument/2006/relationships/hyperlink" Target="http://www.slidescarnival.com/?utm_source=template" TargetMode="External"/><Relationship Id="rId2" Type="http://schemas.openxmlformats.org/officeDocument/2006/relationships/notesSlide" Target="../notesSlides/notesSlide62.xml"/><Relationship Id="rId1" Type="http://schemas.openxmlformats.org/officeDocument/2006/relationships/slideLayout" Target="../slideLayouts/slideLayout3.xml"/><Relationship Id="rId4" Type="http://schemas.openxmlformats.org/officeDocument/2006/relationships/hyperlink" Target="http://unsplash.com/&amp;utm_source=slidescarnival"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s://www.fontsquirrel.com/fonts/red-hat" TargetMode="External"/><Relationship Id="rId2" Type="http://schemas.openxmlformats.org/officeDocument/2006/relationships/notesSlide" Target="../notesSlides/notesSlide63.xml"/><Relationship Id="rId1" Type="http://schemas.openxmlformats.org/officeDocument/2006/relationships/slideLayout" Target="../slideLayouts/slideLayout3.xml"/><Relationship Id="rId4" Type="http://schemas.openxmlformats.org/officeDocument/2006/relationships/hyperlink" Target="https://www.fontsquirrel.com/fonts/raleway" TargetMode="External"/></Relationships>
</file>

<file path=ppt/slides/_rels/slide64.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64.xml"/><Relationship Id="rId1" Type="http://schemas.openxmlformats.org/officeDocument/2006/relationships/slideLayout" Target="../slideLayouts/slideLayout7.xml"/><Relationship Id="rId4" Type="http://schemas.openxmlformats.org/officeDocument/2006/relationships/image" Target="../media/image5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8000" r="-18000"/>
          </a:stretch>
        </a:blipFill>
        <a:effectLst/>
      </p:bgPr>
    </p:bg>
    <p:spTree>
      <p:nvGrpSpPr>
        <p:cNvPr id="1" name="Shape 98"/>
        <p:cNvGrpSpPr/>
        <p:nvPr/>
      </p:nvGrpSpPr>
      <p:grpSpPr>
        <a:xfrm>
          <a:off x="0" y="0"/>
          <a:ext cx="0" cy="0"/>
          <a:chOff x="0" y="0"/>
          <a:chExt cx="0" cy="0"/>
        </a:xfrm>
      </p:grpSpPr>
      <p:sp>
        <p:nvSpPr>
          <p:cNvPr id="99" name="Google Shape;99;p14"/>
          <p:cNvSpPr txBox="1">
            <a:spLocks noGrp="1"/>
          </p:cNvSpPr>
          <p:nvPr>
            <p:ph type="ctrTitle"/>
          </p:nvPr>
        </p:nvSpPr>
        <p:spPr>
          <a:xfrm>
            <a:off x="359618" y="147548"/>
            <a:ext cx="5150400" cy="1844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Cincinnati’s Riverfront </a:t>
            </a:r>
            <a:r>
              <a:rPr lang="en-US" dirty="0">
                <a:solidFill>
                  <a:schemeClr val="accent1"/>
                </a:solidFill>
              </a:rPr>
              <a:t>Renaissance</a:t>
            </a:r>
            <a:endParaRPr lang="en-US" dirty="0"/>
          </a:p>
        </p:txBody>
      </p:sp>
      <p:grpSp>
        <p:nvGrpSpPr>
          <p:cNvPr id="100" name="Google Shape;100;p14"/>
          <p:cNvGrpSpPr/>
          <p:nvPr/>
        </p:nvGrpSpPr>
        <p:grpSpPr>
          <a:xfrm>
            <a:off x="8292959" y="4339371"/>
            <a:ext cx="660182" cy="586527"/>
            <a:chOff x="5292575" y="3681900"/>
            <a:chExt cx="420150" cy="373275"/>
          </a:xfrm>
        </p:grpSpPr>
        <p:sp>
          <p:nvSpPr>
            <p:cNvPr id="101" name="Google Shape;101;p14"/>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4"/>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4"/>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EA8ACD40-302F-DA76-132B-93983A186F15}"/>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A19380B9-DC6E-987C-6144-658148930A3C}"/>
              </a:ext>
            </a:extLst>
          </p:cNvPr>
          <p:cNvSpPr txBox="1">
            <a:spLocks noGrp="1"/>
          </p:cNvSpPr>
          <p:nvPr>
            <p:ph type="title"/>
          </p:nvPr>
        </p:nvSpPr>
        <p:spPr>
          <a:xfrm>
            <a:off x="228599" y="105571"/>
            <a:ext cx="4544535" cy="614865"/>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Expanded Area</a:t>
            </a:r>
            <a:endParaRPr sz="4000" dirty="0">
              <a:solidFill>
                <a:schemeClr val="accent1"/>
              </a:solidFill>
            </a:endParaRPr>
          </a:p>
        </p:txBody>
      </p:sp>
      <p:sp>
        <p:nvSpPr>
          <p:cNvPr id="122" name="Google Shape;122;p16">
            <a:extLst>
              <a:ext uri="{FF2B5EF4-FFF2-40B4-BE49-F238E27FC236}">
                <a16:creationId xmlns:a16="http://schemas.microsoft.com/office/drawing/2014/main" id="{A61BA9CA-926F-2147-9508-250A1A12003F}"/>
              </a:ext>
            </a:extLst>
          </p:cNvPr>
          <p:cNvSpPr txBox="1">
            <a:spLocks noGrp="1"/>
          </p:cNvSpPr>
          <p:nvPr>
            <p:ph type="body" idx="1"/>
          </p:nvPr>
        </p:nvSpPr>
        <p:spPr>
          <a:xfrm>
            <a:off x="228599" y="1304006"/>
            <a:ext cx="4227875" cy="3295703"/>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Expanded project area for more statistical analysis includes:</a:t>
            </a:r>
            <a:endParaRPr sz="2000" dirty="0"/>
          </a:p>
          <a:p>
            <a:pPr marL="0" lvl="0" indent="0" algn="l" rtl="0">
              <a:spcBef>
                <a:spcPts val="600"/>
              </a:spcBef>
              <a:spcAft>
                <a:spcPts val="0"/>
              </a:spcAft>
              <a:buNone/>
            </a:pPr>
            <a:r>
              <a:rPr lang="en" sz="2000" dirty="0"/>
              <a:t>Tracts from Kentucky and Ohio side of the river for comparison</a:t>
            </a:r>
          </a:p>
          <a:p>
            <a:pPr marL="0" lvl="0" indent="0" algn="l" rtl="0">
              <a:spcBef>
                <a:spcPts val="600"/>
              </a:spcBef>
              <a:spcAft>
                <a:spcPts val="0"/>
              </a:spcAft>
              <a:buNone/>
            </a:pPr>
            <a:r>
              <a:rPr lang="en" dirty="0"/>
              <a:t>Data from 1990 to 2020</a:t>
            </a:r>
          </a:p>
          <a:p>
            <a:pPr marL="0" lvl="0" indent="0" algn="l" rtl="0">
              <a:spcBef>
                <a:spcPts val="600"/>
              </a:spcBef>
              <a:spcAft>
                <a:spcPts val="0"/>
              </a:spcAft>
              <a:buNone/>
            </a:pPr>
            <a:r>
              <a:rPr lang="en" sz="2000" dirty="0"/>
              <a:t>Pie charts were generated using an interesting QGIS plugin called Data Plotly</a:t>
            </a:r>
          </a:p>
        </p:txBody>
      </p:sp>
      <p:sp>
        <p:nvSpPr>
          <p:cNvPr id="123" name="Google Shape;123;p16">
            <a:extLst>
              <a:ext uri="{FF2B5EF4-FFF2-40B4-BE49-F238E27FC236}">
                <a16:creationId xmlns:a16="http://schemas.microsoft.com/office/drawing/2014/main" id="{4BD172B3-028E-841A-F00D-182763E03CBC}"/>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124" name="Google Shape;124;p16">
            <a:extLst>
              <a:ext uri="{FF2B5EF4-FFF2-40B4-BE49-F238E27FC236}">
                <a16:creationId xmlns:a16="http://schemas.microsoft.com/office/drawing/2014/main" id="{077A1808-8FEA-C9AA-3765-DE6909490C75}"/>
              </a:ext>
            </a:extLst>
          </p:cNvPr>
          <p:cNvPicPr preferRelativeResize="0"/>
          <p:nvPr/>
        </p:nvPicPr>
        <p:blipFill>
          <a:blip r:embed="rId3"/>
          <a:srcRect l="23137" r="23137"/>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9452400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DF6C9923-30B0-72B6-2C01-E7368C471119}"/>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0DEDA513-726E-3D9D-9434-9E1CCD7E4616}"/>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1990 Census Tract Data (tracts 4 and 6 become 265 later)</a:t>
            </a:r>
            <a:endParaRPr sz="1200" dirty="0"/>
          </a:p>
        </p:txBody>
      </p:sp>
      <p:sp>
        <p:nvSpPr>
          <p:cNvPr id="292" name="Google Shape;292;p32">
            <a:extLst>
              <a:ext uri="{FF2B5EF4-FFF2-40B4-BE49-F238E27FC236}">
                <a16:creationId xmlns:a16="http://schemas.microsoft.com/office/drawing/2014/main" id="{B7F1FCEA-F484-7545-9A51-28875D2C823A}"/>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pic>
        <p:nvPicPr>
          <p:cNvPr id="293" name="Google Shape;293;p32">
            <a:extLst>
              <a:ext uri="{FF2B5EF4-FFF2-40B4-BE49-F238E27FC236}">
                <a16:creationId xmlns:a16="http://schemas.microsoft.com/office/drawing/2014/main" id="{3D4415CB-16AB-A34F-DFC6-8D121419DEE4}"/>
              </a:ext>
            </a:extLst>
          </p:cNvPr>
          <p:cNvPicPr preferRelativeResize="0"/>
          <p:nvPr/>
        </p:nvPicPr>
        <p:blipFill>
          <a:blip r:embed="rId3"/>
          <a:srcRect/>
          <a:stretch/>
        </p:blipFill>
        <p:spPr>
          <a:xfrm>
            <a:off x="2982432" y="558317"/>
            <a:ext cx="3179128" cy="3516115"/>
          </a:xfrm>
          <a:prstGeom prst="rect">
            <a:avLst/>
          </a:prstGeom>
          <a:noFill/>
          <a:ln>
            <a:noFill/>
          </a:ln>
        </p:spPr>
      </p:pic>
    </p:spTree>
    <p:extLst>
      <p:ext uri="{BB962C8B-B14F-4D97-AF65-F5344CB8AC3E}">
        <p14:creationId xmlns:p14="http://schemas.microsoft.com/office/powerpoint/2010/main" val="2680488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CAC09782-CE3A-62E8-2387-623419139F41}"/>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25C8109D-D56C-3368-C4DD-95A746E5B873}"/>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2000 Census Tract Data (tracts 4 and 6 become 265 later)</a:t>
            </a:r>
            <a:endParaRPr sz="1200" dirty="0"/>
          </a:p>
        </p:txBody>
      </p:sp>
      <p:sp>
        <p:nvSpPr>
          <p:cNvPr id="292" name="Google Shape;292;p32">
            <a:extLst>
              <a:ext uri="{FF2B5EF4-FFF2-40B4-BE49-F238E27FC236}">
                <a16:creationId xmlns:a16="http://schemas.microsoft.com/office/drawing/2014/main" id="{018357B5-E509-3F45-A7AC-5C41DBF42201}"/>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pic>
        <p:nvPicPr>
          <p:cNvPr id="293" name="Google Shape;293;p32">
            <a:extLst>
              <a:ext uri="{FF2B5EF4-FFF2-40B4-BE49-F238E27FC236}">
                <a16:creationId xmlns:a16="http://schemas.microsoft.com/office/drawing/2014/main" id="{BC69C23D-490A-7444-0EA7-B75DD6B4356B}"/>
              </a:ext>
            </a:extLst>
          </p:cNvPr>
          <p:cNvPicPr preferRelativeResize="0"/>
          <p:nvPr/>
        </p:nvPicPr>
        <p:blipFill>
          <a:blip r:embed="rId3"/>
          <a:srcRect/>
          <a:stretch/>
        </p:blipFill>
        <p:spPr>
          <a:xfrm>
            <a:off x="3098330" y="558317"/>
            <a:ext cx="2947331" cy="3516115"/>
          </a:xfrm>
          <a:prstGeom prst="rect">
            <a:avLst/>
          </a:prstGeom>
          <a:noFill/>
          <a:ln>
            <a:noFill/>
          </a:ln>
        </p:spPr>
      </p:pic>
    </p:spTree>
    <p:extLst>
      <p:ext uri="{BB962C8B-B14F-4D97-AF65-F5344CB8AC3E}">
        <p14:creationId xmlns:p14="http://schemas.microsoft.com/office/powerpoint/2010/main" val="3748246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C619540F-84F5-1E74-305D-8FCD3B0E4F9A}"/>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D38E511A-0669-A768-56CF-5FF443F79E5F}"/>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2010 Census Tract Data</a:t>
            </a:r>
            <a:endParaRPr sz="1200" dirty="0"/>
          </a:p>
        </p:txBody>
      </p:sp>
      <p:sp>
        <p:nvSpPr>
          <p:cNvPr id="292" name="Google Shape;292;p32">
            <a:extLst>
              <a:ext uri="{FF2B5EF4-FFF2-40B4-BE49-F238E27FC236}">
                <a16:creationId xmlns:a16="http://schemas.microsoft.com/office/drawing/2014/main" id="{BC67D083-03CB-5AE7-881A-D431CD3608B8}"/>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pic>
        <p:nvPicPr>
          <p:cNvPr id="293" name="Google Shape;293;p32">
            <a:extLst>
              <a:ext uri="{FF2B5EF4-FFF2-40B4-BE49-F238E27FC236}">
                <a16:creationId xmlns:a16="http://schemas.microsoft.com/office/drawing/2014/main" id="{E5AC0CB6-F9A1-F2A2-B497-DA809A89E4C2}"/>
              </a:ext>
            </a:extLst>
          </p:cNvPr>
          <p:cNvPicPr preferRelativeResize="0"/>
          <p:nvPr/>
        </p:nvPicPr>
        <p:blipFill>
          <a:blip r:embed="rId3"/>
          <a:srcRect/>
          <a:stretch/>
        </p:blipFill>
        <p:spPr>
          <a:xfrm>
            <a:off x="3098330" y="683553"/>
            <a:ext cx="2947331" cy="3265642"/>
          </a:xfrm>
          <a:prstGeom prst="rect">
            <a:avLst/>
          </a:prstGeom>
          <a:noFill/>
          <a:ln>
            <a:noFill/>
          </a:ln>
        </p:spPr>
      </p:pic>
    </p:spTree>
    <p:extLst>
      <p:ext uri="{BB962C8B-B14F-4D97-AF65-F5344CB8AC3E}">
        <p14:creationId xmlns:p14="http://schemas.microsoft.com/office/powerpoint/2010/main" val="1416668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7ABD7443-DCF7-34E4-20CD-A2B795EDD373}"/>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E1EE38F3-9E92-9B14-4DDB-A4FE7AF1CD27}"/>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2020 Census Tract Data</a:t>
            </a:r>
            <a:endParaRPr sz="1200" dirty="0"/>
          </a:p>
        </p:txBody>
      </p:sp>
      <p:sp>
        <p:nvSpPr>
          <p:cNvPr id="292" name="Google Shape;292;p32">
            <a:extLst>
              <a:ext uri="{FF2B5EF4-FFF2-40B4-BE49-F238E27FC236}">
                <a16:creationId xmlns:a16="http://schemas.microsoft.com/office/drawing/2014/main" id="{A9ED8FF7-0EAC-3D52-414B-22DF9F5CE5FD}"/>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pic>
        <p:nvPicPr>
          <p:cNvPr id="293" name="Google Shape;293;p32">
            <a:extLst>
              <a:ext uri="{FF2B5EF4-FFF2-40B4-BE49-F238E27FC236}">
                <a16:creationId xmlns:a16="http://schemas.microsoft.com/office/drawing/2014/main" id="{92C53935-A689-00B0-EF76-80B4530DC766}"/>
              </a:ext>
            </a:extLst>
          </p:cNvPr>
          <p:cNvPicPr preferRelativeResize="0"/>
          <p:nvPr/>
        </p:nvPicPr>
        <p:blipFill>
          <a:blip r:embed="rId3"/>
          <a:srcRect/>
          <a:stretch/>
        </p:blipFill>
        <p:spPr>
          <a:xfrm>
            <a:off x="3098330" y="694762"/>
            <a:ext cx="2947331" cy="3243224"/>
          </a:xfrm>
          <a:prstGeom prst="rect">
            <a:avLst/>
          </a:prstGeom>
          <a:noFill/>
          <a:ln>
            <a:noFill/>
          </a:ln>
        </p:spPr>
      </p:pic>
    </p:spTree>
    <p:extLst>
      <p:ext uri="{BB962C8B-B14F-4D97-AF65-F5344CB8AC3E}">
        <p14:creationId xmlns:p14="http://schemas.microsoft.com/office/powerpoint/2010/main" val="3163467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8000" b="-28000"/>
          </a:stretch>
        </a:blipFill>
        <a:effectLst/>
      </p:bgPr>
    </p:bg>
    <p:spTree>
      <p:nvGrpSpPr>
        <p:cNvPr id="1" name="Shape 128">
          <a:extLst>
            <a:ext uri="{FF2B5EF4-FFF2-40B4-BE49-F238E27FC236}">
              <a16:creationId xmlns:a16="http://schemas.microsoft.com/office/drawing/2014/main" id="{181CF85C-9AD2-E279-6B08-8CF17D5A52C5}"/>
            </a:ext>
          </a:extLst>
        </p:cNvPr>
        <p:cNvGrpSpPr/>
        <p:nvPr/>
      </p:nvGrpSpPr>
      <p:grpSpPr>
        <a:xfrm>
          <a:off x="0" y="0"/>
          <a:ext cx="0" cy="0"/>
          <a:chOff x="0" y="0"/>
          <a:chExt cx="0" cy="0"/>
        </a:xfrm>
      </p:grpSpPr>
      <p:sp>
        <p:nvSpPr>
          <p:cNvPr id="129" name="Google Shape;129;p17">
            <a:extLst>
              <a:ext uri="{FF2B5EF4-FFF2-40B4-BE49-F238E27FC236}">
                <a16:creationId xmlns:a16="http://schemas.microsoft.com/office/drawing/2014/main" id="{D6312E69-06F9-FEA0-68DD-D37FFEB7B5A8}"/>
              </a:ext>
            </a:extLst>
          </p:cNvPr>
          <p:cNvSpPr txBox="1">
            <a:spLocks noGrp="1"/>
          </p:cNvSpPr>
          <p:nvPr>
            <p:ph type="ctrTitle"/>
          </p:nvPr>
        </p:nvSpPr>
        <p:spPr>
          <a:xfrm>
            <a:off x="1561925" y="2882075"/>
            <a:ext cx="7305628"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Scholarly Context</a:t>
            </a:r>
            <a:endParaRPr dirty="0"/>
          </a:p>
        </p:txBody>
      </p:sp>
      <p:sp>
        <p:nvSpPr>
          <p:cNvPr id="131" name="Google Shape;131;p17">
            <a:extLst>
              <a:ext uri="{FF2B5EF4-FFF2-40B4-BE49-F238E27FC236}">
                <a16:creationId xmlns:a16="http://schemas.microsoft.com/office/drawing/2014/main" id="{ECE4AD50-F78E-BDFC-5186-1C20CEC32F47}"/>
              </a:ext>
            </a:extLst>
          </p:cNvPr>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dirty="0">
                <a:solidFill>
                  <a:schemeClr val="lt1"/>
                </a:solidFill>
                <a:latin typeface="Red Hat Display Black"/>
                <a:ea typeface="Raleway"/>
                <a:cs typeface="Raleway"/>
                <a:sym typeface="Red Hat Display Black"/>
              </a:rPr>
              <a:t>3</a:t>
            </a:r>
            <a:endParaRPr sz="72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23359399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8000" r="-18000"/>
          </a:stretch>
        </a:blipFill>
        <a:effectLst/>
      </p:bgPr>
    </p:bg>
    <p:spTree>
      <p:nvGrpSpPr>
        <p:cNvPr id="1" name="Shape 257"/>
        <p:cNvGrpSpPr/>
        <p:nvPr/>
      </p:nvGrpSpPr>
      <p:grpSpPr>
        <a:xfrm>
          <a:off x="0" y="0"/>
          <a:ext cx="0" cy="0"/>
          <a:chOff x="0" y="0"/>
          <a:chExt cx="0" cy="0"/>
        </a:xfrm>
      </p:grpSpPr>
      <p:sp>
        <p:nvSpPr>
          <p:cNvPr id="258" name="Google Shape;258;p30"/>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Types</a:t>
            </a:r>
            <a:endParaRPr dirty="0"/>
          </a:p>
        </p:txBody>
      </p:sp>
      <p:sp>
        <p:nvSpPr>
          <p:cNvPr id="259" name="Google Shape;259;p3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grpSp>
        <p:nvGrpSpPr>
          <p:cNvPr id="260" name="Google Shape;260;p30"/>
          <p:cNvGrpSpPr/>
          <p:nvPr/>
        </p:nvGrpSpPr>
        <p:grpSpPr>
          <a:xfrm>
            <a:off x="1293736" y="1639050"/>
            <a:ext cx="2726286" cy="2547000"/>
            <a:chOff x="1293736" y="1258050"/>
            <a:chExt cx="2726286" cy="2547000"/>
          </a:xfrm>
        </p:grpSpPr>
        <p:sp>
          <p:nvSpPr>
            <p:cNvPr id="261" name="Google Shape;261;p30"/>
            <p:cNvSpPr/>
            <p:nvPr/>
          </p:nvSpPr>
          <p:spPr>
            <a:xfrm rot="2700000">
              <a:off x="2286374" y="1011412"/>
              <a:ext cx="561726" cy="3040276"/>
            </a:xfrm>
            <a:prstGeom prst="roundRect">
              <a:avLst>
                <a:gd name="adj" fmla="val 50000"/>
              </a:avLst>
            </a:prstGeom>
            <a:solidFill>
              <a:srgbClr val="99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151075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990000"/>
                  </a:solidFill>
                  <a:latin typeface="Red Hat Display"/>
                  <a:ea typeface="Red Hat Display"/>
                  <a:cs typeface="Red Hat Display"/>
                  <a:sym typeface="Red Hat Display"/>
                </a:rPr>
                <a:t>1</a:t>
              </a:r>
              <a:endParaRPr sz="1200" b="1">
                <a:solidFill>
                  <a:srgbClr val="990000"/>
                </a:solidFill>
                <a:latin typeface="Red Hat Display"/>
                <a:ea typeface="Red Hat Display"/>
                <a:cs typeface="Red Hat Display"/>
                <a:sym typeface="Red Hat Display"/>
              </a:endParaRPr>
            </a:p>
          </p:txBody>
        </p:sp>
        <p:sp>
          <p:nvSpPr>
            <p:cNvPr id="263" name="Google Shape;263;p30"/>
            <p:cNvSpPr txBox="1"/>
            <p:nvPr/>
          </p:nvSpPr>
          <p:spPr>
            <a:xfrm rot="-2700000">
              <a:off x="1501398" y="2241353"/>
              <a:ext cx="2332604"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dirty="0">
                  <a:solidFill>
                    <a:srgbClr val="FFFFFF"/>
                  </a:solidFill>
                  <a:latin typeface="Red Hat Display"/>
                  <a:ea typeface="Red Hat Display"/>
                  <a:cs typeface="Red Hat Display"/>
                  <a:sym typeface="Red Hat Display"/>
                </a:rPr>
                <a:t>Professional Articles</a:t>
              </a:r>
              <a:endParaRPr sz="800" b="1" dirty="0">
                <a:solidFill>
                  <a:srgbClr val="FFFFFF"/>
                </a:solidFill>
                <a:latin typeface="Red Hat Display"/>
                <a:ea typeface="Red Hat Display"/>
                <a:cs typeface="Red Hat Display"/>
                <a:sym typeface="Red Hat Display"/>
              </a:endParaRPr>
            </a:p>
          </p:txBody>
        </p:sp>
        <p:sp>
          <p:nvSpPr>
            <p:cNvPr id="264" name="Google Shape;264;p30"/>
            <p:cNvSpPr txBox="1"/>
            <p:nvPr/>
          </p:nvSpPr>
          <p:spPr>
            <a:xfrm rot="-2700000">
              <a:off x="195970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solidFill>
                    <a:schemeClr val="lt1"/>
                  </a:solidFill>
                  <a:latin typeface="Raleway"/>
                  <a:ea typeface="Raleway"/>
                  <a:cs typeface="Raleway"/>
                  <a:sym typeface="Raleway"/>
                </a:rPr>
                <a:t>Scholarly articles about urban riverfront revitalizations around the world.</a:t>
              </a:r>
              <a:endParaRPr sz="800" b="1" dirty="0">
                <a:solidFill>
                  <a:schemeClr val="lt1"/>
                </a:solidFill>
                <a:latin typeface="Raleway"/>
                <a:ea typeface="Raleway"/>
                <a:cs typeface="Raleway"/>
                <a:sym typeface="Raleway"/>
              </a:endParaRPr>
            </a:p>
          </p:txBody>
        </p:sp>
      </p:grpSp>
      <p:grpSp>
        <p:nvGrpSpPr>
          <p:cNvPr id="265" name="Google Shape;265;p30"/>
          <p:cNvGrpSpPr/>
          <p:nvPr/>
        </p:nvGrpSpPr>
        <p:grpSpPr>
          <a:xfrm>
            <a:off x="3203958" y="1639050"/>
            <a:ext cx="2726286" cy="2547000"/>
            <a:chOff x="3203958" y="1258050"/>
            <a:chExt cx="2726286" cy="2547000"/>
          </a:xfrm>
        </p:grpSpPr>
        <p:sp>
          <p:nvSpPr>
            <p:cNvPr id="266" name="Google Shape;266;p30"/>
            <p:cNvSpPr/>
            <p:nvPr/>
          </p:nvSpPr>
          <p:spPr>
            <a:xfrm rot="2700000">
              <a:off x="4196595" y="1011412"/>
              <a:ext cx="561726" cy="3040276"/>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3420974"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2"/>
                  </a:solidFill>
                  <a:latin typeface="Red Hat Display"/>
                  <a:ea typeface="Red Hat Display"/>
                  <a:cs typeface="Red Hat Display"/>
                  <a:sym typeface="Red Hat Display"/>
                </a:rPr>
                <a:t>2</a:t>
              </a:r>
              <a:endParaRPr sz="1200" b="1">
                <a:solidFill>
                  <a:schemeClr val="accent2"/>
                </a:solidFill>
                <a:latin typeface="Red Hat Display"/>
                <a:ea typeface="Red Hat Display"/>
                <a:cs typeface="Red Hat Display"/>
                <a:sym typeface="Red Hat Display"/>
              </a:endParaRPr>
            </a:p>
          </p:txBody>
        </p:sp>
        <p:sp>
          <p:nvSpPr>
            <p:cNvPr id="268" name="Google Shape;268;p30"/>
            <p:cNvSpPr txBox="1"/>
            <p:nvPr/>
          </p:nvSpPr>
          <p:spPr>
            <a:xfrm rot="-2700000">
              <a:off x="3410687" y="2240903"/>
              <a:ext cx="2333877"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dirty="0">
                  <a:solidFill>
                    <a:srgbClr val="FFFFFF"/>
                  </a:solidFill>
                  <a:latin typeface="Red Hat Display"/>
                  <a:ea typeface="Red Hat Display"/>
                  <a:cs typeface="Red Hat Display"/>
                  <a:sym typeface="Red Hat Display"/>
                </a:rPr>
                <a:t>Similar Projects</a:t>
              </a:r>
              <a:endParaRPr sz="800" b="1" dirty="0">
                <a:solidFill>
                  <a:srgbClr val="FFFFFF"/>
                </a:solidFill>
                <a:latin typeface="Red Hat Display"/>
                <a:ea typeface="Red Hat Display"/>
                <a:cs typeface="Red Hat Display"/>
                <a:sym typeface="Red Hat Display"/>
              </a:endParaRPr>
            </a:p>
          </p:txBody>
        </p:sp>
        <p:sp>
          <p:nvSpPr>
            <p:cNvPr id="269" name="Google Shape;269;p30"/>
            <p:cNvSpPr txBox="1"/>
            <p:nvPr/>
          </p:nvSpPr>
          <p:spPr>
            <a:xfrm rot="-2700000">
              <a:off x="3869931"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solidFill>
                    <a:schemeClr val="lt1"/>
                  </a:solidFill>
                  <a:latin typeface="Raleway"/>
                  <a:ea typeface="Raleway"/>
                  <a:cs typeface="Raleway"/>
                  <a:sym typeface="Raleway"/>
                </a:rPr>
                <a:t>Similar interactive maps.</a:t>
              </a:r>
              <a:endParaRPr sz="800" b="1" dirty="0">
                <a:solidFill>
                  <a:schemeClr val="lt1"/>
                </a:solidFill>
                <a:latin typeface="Raleway"/>
                <a:ea typeface="Raleway"/>
                <a:cs typeface="Raleway"/>
                <a:sym typeface="Raleway"/>
              </a:endParaRPr>
            </a:p>
          </p:txBody>
        </p:sp>
      </p:grpSp>
      <p:grpSp>
        <p:nvGrpSpPr>
          <p:cNvPr id="270" name="Google Shape;270;p30"/>
          <p:cNvGrpSpPr/>
          <p:nvPr/>
        </p:nvGrpSpPr>
        <p:grpSpPr>
          <a:xfrm>
            <a:off x="5123977" y="1639050"/>
            <a:ext cx="2726286" cy="2547000"/>
            <a:chOff x="5123977" y="1258050"/>
            <a:chExt cx="2726286" cy="2547000"/>
          </a:xfrm>
        </p:grpSpPr>
        <p:sp>
          <p:nvSpPr>
            <p:cNvPr id="271" name="Google Shape;271;p30"/>
            <p:cNvSpPr/>
            <p:nvPr/>
          </p:nvSpPr>
          <p:spPr>
            <a:xfrm rot="2700000">
              <a:off x="6116614" y="1011412"/>
              <a:ext cx="561726" cy="3040276"/>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0"/>
            <p:cNvSpPr/>
            <p:nvPr/>
          </p:nvSpPr>
          <p:spPr>
            <a:xfrm>
              <a:off x="534099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1"/>
                  </a:solidFill>
                  <a:latin typeface="Red Hat Display"/>
                  <a:ea typeface="Red Hat Display"/>
                  <a:cs typeface="Red Hat Display"/>
                  <a:sym typeface="Red Hat Display"/>
                </a:rPr>
                <a:t>3</a:t>
              </a:r>
              <a:endParaRPr sz="1200" b="1">
                <a:solidFill>
                  <a:schemeClr val="accent1"/>
                </a:solidFill>
                <a:latin typeface="Red Hat Display"/>
                <a:ea typeface="Red Hat Display"/>
                <a:cs typeface="Red Hat Display"/>
                <a:sym typeface="Red Hat Display"/>
              </a:endParaRPr>
            </a:p>
          </p:txBody>
        </p:sp>
        <p:sp>
          <p:nvSpPr>
            <p:cNvPr id="273" name="Google Shape;273;p30"/>
            <p:cNvSpPr txBox="1"/>
            <p:nvPr/>
          </p:nvSpPr>
          <p:spPr>
            <a:xfrm rot="-2700000">
              <a:off x="5323969" y="2238203"/>
              <a:ext cx="2341513"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200" b="1" dirty="0">
                  <a:solidFill>
                    <a:srgbClr val="FFFFFF"/>
                  </a:solidFill>
                  <a:latin typeface="Red Hat Display"/>
                  <a:ea typeface="Red Hat Display"/>
                  <a:cs typeface="Red Hat Display"/>
                  <a:sym typeface="Red Hat Display"/>
                </a:rPr>
                <a:t>Technologies</a:t>
              </a:r>
              <a:endParaRPr sz="1200" b="1" dirty="0">
                <a:solidFill>
                  <a:srgbClr val="FFFFFF"/>
                </a:solidFill>
                <a:latin typeface="Red Hat Display"/>
                <a:ea typeface="Red Hat Display"/>
                <a:cs typeface="Red Hat Display"/>
                <a:sym typeface="Red Hat Display"/>
              </a:endParaRPr>
            </a:p>
          </p:txBody>
        </p:sp>
        <p:sp>
          <p:nvSpPr>
            <p:cNvPr id="274" name="Google Shape;274;p30"/>
            <p:cNvSpPr txBox="1"/>
            <p:nvPr/>
          </p:nvSpPr>
          <p:spPr>
            <a:xfrm rot="-2700000">
              <a:off x="578994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solidFill>
                    <a:schemeClr val="lt1"/>
                  </a:solidFill>
                  <a:latin typeface="Raleway"/>
                  <a:ea typeface="Raleway"/>
                  <a:cs typeface="Raleway"/>
                  <a:sym typeface="Raleway"/>
                </a:rPr>
                <a:t>Various technologies were explored and used to build the final product.</a:t>
              </a:r>
              <a:endParaRPr sz="800" b="1" dirty="0">
                <a:solidFill>
                  <a:schemeClr val="lt1"/>
                </a:solidFill>
                <a:latin typeface="Raleway"/>
                <a:ea typeface="Raleway"/>
                <a:cs typeface="Raleway"/>
                <a:sym typeface="Raleway"/>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5000" t="20000" r="5000"/>
          </a:stretch>
        </a:blipFill>
        <a:effectLst/>
      </p:bgPr>
    </p:bg>
    <p:spTree>
      <p:nvGrpSpPr>
        <p:cNvPr id="1" name="Shape 192"/>
        <p:cNvGrpSpPr/>
        <p:nvPr/>
      </p:nvGrpSpPr>
      <p:grpSpPr>
        <a:xfrm>
          <a:off x="0" y="0"/>
          <a:ext cx="0" cy="0"/>
          <a:chOff x="0" y="0"/>
          <a:chExt cx="0" cy="0"/>
        </a:xfrm>
      </p:grpSpPr>
      <p:sp>
        <p:nvSpPr>
          <p:cNvPr id="193" name="Google Shape;193;p24"/>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b="0" dirty="0"/>
              <a:t>Professional Articles</a:t>
            </a:r>
            <a:endParaRPr sz="1800" dirty="0"/>
          </a:p>
        </p:txBody>
      </p:sp>
      <p:sp>
        <p:nvSpPr>
          <p:cNvPr id="194" name="Google Shape;194;p24"/>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BB39DFB8-640C-D211-2B4A-DCF447DD651E}"/>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8F5EAFF5-F5D5-239B-0138-88934C2D1105}"/>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Duran, et al</a:t>
            </a:r>
            <a:endParaRPr sz="4000" dirty="0">
              <a:solidFill>
                <a:schemeClr val="accent1"/>
              </a:solidFill>
            </a:endParaRPr>
          </a:p>
        </p:txBody>
      </p:sp>
      <p:sp>
        <p:nvSpPr>
          <p:cNvPr id="122" name="Google Shape;122;p16">
            <a:extLst>
              <a:ext uri="{FF2B5EF4-FFF2-40B4-BE49-F238E27FC236}">
                <a16:creationId xmlns:a16="http://schemas.microsoft.com/office/drawing/2014/main" id="{8079B456-7A91-D2AF-E38A-0C4D13AA5018}"/>
              </a:ext>
            </a:extLst>
          </p:cNvPr>
          <p:cNvSpPr txBox="1">
            <a:spLocks noGrp="1"/>
          </p:cNvSpPr>
          <p:nvPr>
            <p:ph type="body" idx="1"/>
          </p:nvPr>
        </p:nvSpPr>
        <p:spPr>
          <a:xfrm>
            <a:off x="228599" y="671946"/>
            <a:ext cx="4227875" cy="4211781"/>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Examined how urban activities interact with the waterfront</a:t>
            </a:r>
            <a:endParaRPr sz="2000" dirty="0"/>
          </a:p>
          <a:p>
            <a:pPr marL="0" lvl="0" indent="0" algn="l" rtl="0">
              <a:spcBef>
                <a:spcPts val="600"/>
              </a:spcBef>
              <a:spcAft>
                <a:spcPts val="0"/>
              </a:spcAft>
              <a:buNone/>
            </a:pPr>
            <a:r>
              <a:rPr lang="en" dirty="0"/>
              <a:t>A model was created to analyze the space around the riverbank</a:t>
            </a:r>
            <a:endParaRPr lang="en" sz="2000" dirty="0"/>
          </a:p>
          <a:p>
            <a:pPr marL="0" lvl="0" indent="0" algn="l" rtl="0">
              <a:spcBef>
                <a:spcPts val="600"/>
              </a:spcBef>
              <a:spcAft>
                <a:spcPts val="0"/>
              </a:spcAft>
              <a:buNone/>
            </a:pPr>
            <a:r>
              <a:rPr lang="en" sz="2000" dirty="0"/>
              <a:t>Hard scapes may limit public interaction with the water.  More transition zone may benefit the public and nature.</a:t>
            </a:r>
          </a:p>
          <a:p>
            <a:pPr marL="0" lvl="0" indent="0" algn="l" rtl="0">
              <a:spcBef>
                <a:spcPts val="600"/>
              </a:spcBef>
              <a:spcAft>
                <a:spcPts val="0"/>
              </a:spcAft>
              <a:buNone/>
            </a:pPr>
            <a:r>
              <a:rPr lang="en" sz="2000" dirty="0"/>
              <a:t>Found this particularly interesting becaus</a:t>
            </a:r>
            <a:r>
              <a:rPr lang="en-US" sz="2000" dirty="0"/>
              <a:t>e</a:t>
            </a:r>
            <a:r>
              <a:rPr lang="en" sz="2000" dirty="0"/>
              <a:t> these cities were a similar size to Cincinnati</a:t>
            </a:r>
          </a:p>
        </p:txBody>
      </p:sp>
      <p:sp>
        <p:nvSpPr>
          <p:cNvPr id="123" name="Google Shape;123;p16">
            <a:extLst>
              <a:ext uri="{FF2B5EF4-FFF2-40B4-BE49-F238E27FC236}">
                <a16:creationId xmlns:a16="http://schemas.microsoft.com/office/drawing/2014/main" id="{20E3802B-C39F-1FDE-BE2C-BB477A9F2EA5}"/>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pic>
        <p:nvPicPr>
          <p:cNvPr id="124" name="Google Shape;124;p16">
            <a:extLst>
              <a:ext uri="{FF2B5EF4-FFF2-40B4-BE49-F238E27FC236}">
                <a16:creationId xmlns:a16="http://schemas.microsoft.com/office/drawing/2014/main" id="{6D6BD911-799E-CD73-FE31-BFF683818286}"/>
              </a:ext>
            </a:extLst>
          </p:cNvPr>
          <p:cNvPicPr preferRelativeResize="0"/>
          <p:nvPr/>
        </p:nvPicPr>
        <p:blipFill>
          <a:blip r:embed="rId3"/>
          <a:srcRect l="15839" r="15839"/>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4677459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74DA864D-15AC-A086-5397-C917B915802B}"/>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5E7CE94B-511A-7940-8C37-B5ED1B520BF8}"/>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Pinto, et al</a:t>
            </a:r>
            <a:endParaRPr sz="4000" dirty="0">
              <a:solidFill>
                <a:schemeClr val="accent1"/>
              </a:solidFill>
            </a:endParaRPr>
          </a:p>
        </p:txBody>
      </p:sp>
      <p:sp>
        <p:nvSpPr>
          <p:cNvPr id="122" name="Google Shape;122;p16">
            <a:extLst>
              <a:ext uri="{FF2B5EF4-FFF2-40B4-BE49-F238E27FC236}">
                <a16:creationId xmlns:a16="http://schemas.microsoft.com/office/drawing/2014/main" id="{E2A9FE52-4275-865A-0A7F-DEABE15380A5}"/>
              </a:ext>
            </a:extLst>
          </p:cNvPr>
          <p:cNvSpPr txBox="1">
            <a:spLocks noGrp="1"/>
          </p:cNvSpPr>
          <p:nvPr>
            <p:ph type="body" idx="1"/>
          </p:nvPr>
        </p:nvSpPr>
        <p:spPr>
          <a:xfrm>
            <a:off x="228599" y="671946"/>
            <a:ext cx="4227875" cy="4211781"/>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Analyzed Projects in  Tbilisi, Ipswich, London, Ponte de Sor, and Houston</a:t>
            </a:r>
          </a:p>
          <a:p>
            <a:pPr marL="0" lvl="0" indent="0" algn="l" rtl="0">
              <a:spcBef>
                <a:spcPts val="600"/>
              </a:spcBef>
              <a:spcAft>
                <a:spcPts val="0"/>
              </a:spcAft>
              <a:buNone/>
            </a:pPr>
            <a:r>
              <a:rPr lang="en-US" dirty="0"/>
              <a:t>Identified 5 main pitfalls of riverfront development:</a:t>
            </a:r>
          </a:p>
          <a:p>
            <a:pPr lvl="0" indent="-457200" algn="l" rtl="0">
              <a:spcBef>
                <a:spcPts val="600"/>
              </a:spcBef>
              <a:spcAft>
                <a:spcPts val="0"/>
              </a:spcAft>
              <a:buFont typeface="+mj-lt"/>
              <a:buAutoNum type="arabicPeriod"/>
            </a:pPr>
            <a:r>
              <a:rPr lang="en-US" b="0" i="0" dirty="0">
                <a:solidFill>
                  <a:srgbClr val="1F2328"/>
                </a:solidFill>
                <a:effectLst/>
                <a:latin typeface="-apple-system"/>
              </a:rPr>
              <a:t>poor location</a:t>
            </a:r>
          </a:p>
          <a:p>
            <a:pPr lvl="0" indent="-457200" algn="l" rtl="0">
              <a:spcBef>
                <a:spcPts val="600"/>
              </a:spcBef>
              <a:spcAft>
                <a:spcPts val="0"/>
              </a:spcAft>
              <a:buFont typeface="+mj-lt"/>
              <a:buAutoNum type="arabicPeriod"/>
            </a:pPr>
            <a:r>
              <a:rPr lang="en-US" b="0" i="0" dirty="0">
                <a:solidFill>
                  <a:srgbClr val="1F2328"/>
                </a:solidFill>
                <a:effectLst/>
                <a:latin typeface="-apple-system"/>
              </a:rPr>
              <a:t>inadequate budget</a:t>
            </a:r>
            <a:endParaRPr lang="en-US" dirty="0">
              <a:solidFill>
                <a:srgbClr val="1F2328"/>
              </a:solidFill>
              <a:latin typeface="-apple-system"/>
            </a:endParaRPr>
          </a:p>
          <a:p>
            <a:pPr lvl="0" indent="-457200" algn="l" rtl="0">
              <a:spcBef>
                <a:spcPts val="600"/>
              </a:spcBef>
              <a:spcAft>
                <a:spcPts val="0"/>
              </a:spcAft>
              <a:buFont typeface="+mj-lt"/>
              <a:buAutoNum type="arabicPeriod"/>
            </a:pPr>
            <a:r>
              <a:rPr lang="en-US" b="0" i="0" dirty="0">
                <a:solidFill>
                  <a:srgbClr val="1F2328"/>
                </a:solidFill>
                <a:effectLst/>
                <a:latin typeface="-apple-system"/>
              </a:rPr>
              <a:t>mismatched programming</a:t>
            </a:r>
          </a:p>
          <a:p>
            <a:pPr lvl="0" indent="-457200" algn="l" rtl="0">
              <a:spcBef>
                <a:spcPts val="600"/>
              </a:spcBef>
              <a:spcAft>
                <a:spcPts val="0"/>
              </a:spcAft>
              <a:buFont typeface="+mj-lt"/>
              <a:buAutoNum type="arabicPeriod"/>
            </a:pPr>
            <a:r>
              <a:rPr lang="en-US" b="0" i="0" dirty="0">
                <a:solidFill>
                  <a:srgbClr val="1F2328"/>
                </a:solidFill>
                <a:effectLst/>
                <a:latin typeface="-apple-system"/>
              </a:rPr>
              <a:t>bad timing</a:t>
            </a:r>
          </a:p>
          <a:p>
            <a:pPr lvl="0" indent="-457200" algn="l" rtl="0">
              <a:spcBef>
                <a:spcPts val="600"/>
              </a:spcBef>
              <a:spcAft>
                <a:spcPts val="0"/>
              </a:spcAft>
              <a:buFont typeface="+mj-lt"/>
              <a:buAutoNum type="arabicPeriod"/>
            </a:pPr>
            <a:r>
              <a:rPr lang="en-US" b="0" i="0" dirty="0">
                <a:solidFill>
                  <a:srgbClr val="1F2328"/>
                </a:solidFill>
                <a:effectLst/>
                <a:latin typeface="-apple-system"/>
              </a:rPr>
              <a:t>inappropriate design choices</a:t>
            </a:r>
            <a:endParaRPr sz="2000" dirty="0"/>
          </a:p>
        </p:txBody>
      </p:sp>
      <p:sp>
        <p:nvSpPr>
          <p:cNvPr id="123" name="Google Shape;123;p16">
            <a:extLst>
              <a:ext uri="{FF2B5EF4-FFF2-40B4-BE49-F238E27FC236}">
                <a16:creationId xmlns:a16="http://schemas.microsoft.com/office/drawing/2014/main" id="{56960A85-64E4-4625-3017-51D49BAF6E56}"/>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19</a:t>
            </a:fld>
            <a:endParaRPr/>
          </a:p>
        </p:txBody>
      </p:sp>
      <p:pic>
        <p:nvPicPr>
          <p:cNvPr id="124" name="Google Shape;124;p16">
            <a:extLst>
              <a:ext uri="{FF2B5EF4-FFF2-40B4-BE49-F238E27FC236}">
                <a16:creationId xmlns:a16="http://schemas.microsoft.com/office/drawing/2014/main" id="{CD02F18C-A3A1-49DF-EFAE-B9A334143EEE}"/>
              </a:ext>
            </a:extLst>
          </p:cNvPr>
          <p:cNvPicPr preferRelativeResize="0"/>
          <p:nvPr/>
        </p:nvPicPr>
        <p:blipFill>
          <a:blip r:embed="rId3"/>
          <a:srcRect l="13082" r="13082"/>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834112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6"/>
          <p:cNvSpPr txBox="1">
            <a:spLocks noGrp="1"/>
          </p:cNvSpPr>
          <p:nvPr>
            <p:ph type="title"/>
          </p:nvPr>
        </p:nvSpPr>
        <p:spPr>
          <a:xfrm>
            <a:off x="228599" y="105571"/>
            <a:ext cx="4544535" cy="69799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000" dirty="0">
                <a:solidFill>
                  <a:schemeClr val="accent1"/>
                </a:solidFill>
              </a:rPr>
              <a:t>Charles Altendorf</a:t>
            </a:r>
            <a:endParaRPr sz="4000" dirty="0">
              <a:solidFill>
                <a:schemeClr val="accent1"/>
              </a:solidFill>
            </a:endParaRPr>
          </a:p>
        </p:txBody>
      </p:sp>
      <p:sp>
        <p:nvSpPr>
          <p:cNvPr id="122" name="Google Shape;122;p16"/>
          <p:cNvSpPr txBox="1">
            <a:spLocks noGrp="1"/>
          </p:cNvSpPr>
          <p:nvPr>
            <p:ph type="body" idx="1"/>
          </p:nvPr>
        </p:nvSpPr>
        <p:spPr>
          <a:xfrm>
            <a:off x="228599" y="1304006"/>
            <a:ext cx="4227875" cy="3295703"/>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UK Geography BA 2007 - fall 2012</a:t>
            </a:r>
            <a:endParaRPr sz="2000" dirty="0"/>
          </a:p>
          <a:p>
            <a:pPr marL="0" lvl="0" indent="0" algn="l" rtl="0">
              <a:spcBef>
                <a:spcPts val="600"/>
              </a:spcBef>
              <a:spcAft>
                <a:spcPts val="0"/>
              </a:spcAft>
              <a:buNone/>
            </a:pPr>
            <a:r>
              <a:rPr lang="en" sz="2000" dirty="0"/>
              <a:t>New Maps Plus 2022 – spring 2025</a:t>
            </a:r>
          </a:p>
          <a:p>
            <a:pPr marL="0" lvl="0" indent="0" algn="l" rtl="0">
              <a:spcBef>
                <a:spcPts val="600"/>
              </a:spcBef>
              <a:spcAft>
                <a:spcPts val="0"/>
              </a:spcAft>
              <a:buNone/>
            </a:pPr>
            <a:r>
              <a:rPr lang="en" sz="2000" dirty="0"/>
              <a:t>KAMP President (2023-2025)</a:t>
            </a:r>
          </a:p>
          <a:p>
            <a:pPr marL="0" lvl="0" indent="0" algn="l" rtl="0">
              <a:spcBef>
                <a:spcPts val="600"/>
              </a:spcBef>
              <a:spcAft>
                <a:spcPts val="0"/>
              </a:spcAft>
              <a:buNone/>
            </a:pPr>
            <a:r>
              <a:rPr lang="en" dirty="0"/>
              <a:t>Senior GIS Specialist (KY) at American Water (5 Years)</a:t>
            </a:r>
          </a:p>
          <a:p>
            <a:pPr marL="0" lvl="0" indent="0" algn="l" rtl="0">
              <a:spcBef>
                <a:spcPts val="600"/>
              </a:spcBef>
              <a:spcAft>
                <a:spcPts val="0"/>
              </a:spcAft>
              <a:buNone/>
            </a:pPr>
            <a:r>
              <a:rPr lang="en" dirty="0"/>
              <a:t>12 Years GIS experience:</a:t>
            </a:r>
          </a:p>
          <a:p>
            <a:pPr marL="0" lvl="0" indent="0" algn="l" rtl="0">
              <a:spcBef>
                <a:spcPts val="600"/>
              </a:spcBef>
              <a:spcAft>
                <a:spcPts val="0"/>
              </a:spcAft>
              <a:buNone/>
            </a:pPr>
            <a:r>
              <a:rPr lang="en" sz="2000" dirty="0"/>
              <a:t>Regional Government, Oil, Fiber, and Water.</a:t>
            </a:r>
          </a:p>
        </p:txBody>
      </p:sp>
      <p:sp>
        <p:nvSpPr>
          <p:cNvPr id="123" name="Google Shape;123;p1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pic>
        <p:nvPicPr>
          <p:cNvPr id="124" name="Google Shape;124;p16"/>
          <p:cNvPicPr preferRelativeResize="0"/>
          <p:nvPr/>
        </p:nvPicPr>
        <p:blipFill>
          <a:blip r:embed="rId3"/>
          <a:srcRect t="8286" b="8286"/>
          <a:stretch/>
        </p:blipFill>
        <p:spPr>
          <a:xfrm>
            <a:off x="4773135" y="-16"/>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E247CBCC-8A1D-8D19-0B1E-81CA2CAAE3F8}"/>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05207BAB-8E8E-E217-2D5A-708C2DBB7C17}"/>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Hussein</a:t>
            </a:r>
            <a:endParaRPr sz="4000" dirty="0">
              <a:solidFill>
                <a:schemeClr val="accent1"/>
              </a:solidFill>
            </a:endParaRPr>
          </a:p>
        </p:txBody>
      </p:sp>
      <p:sp>
        <p:nvSpPr>
          <p:cNvPr id="122" name="Google Shape;122;p16">
            <a:extLst>
              <a:ext uri="{FF2B5EF4-FFF2-40B4-BE49-F238E27FC236}">
                <a16:creationId xmlns:a16="http://schemas.microsoft.com/office/drawing/2014/main" id="{3E5B4D09-9BDC-6620-AB65-B8DF906A555E}"/>
              </a:ext>
            </a:extLst>
          </p:cNvPr>
          <p:cNvSpPr txBox="1">
            <a:spLocks noGrp="1"/>
          </p:cNvSpPr>
          <p:nvPr>
            <p:ph type="body" idx="1"/>
          </p:nvPr>
        </p:nvSpPr>
        <p:spPr>
          <a:xfrm>
            <a:off x="228599" y="671946"/>
            <a:ext cx="4227875" cy="4211781"/>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Analyzed </a:t>
            </a:r>
            <a:r>
              <a:rPr lang="en-US" dirty="0"/>
              <a:t>urban riverfronts like Singapore, Sarawak, Boston, and London.</a:t>
            </a:r>
          </a:p>
          <a:p>
            <a:pPr marL="0" lvl="0" indent="0" algn="l" rtl="0">
              <a:spcBef>
                <a:spcPts val="600"/>
              </a:spcBef>
              <a:spcAft>
                <a:spcPts val="0"/>
              </a:spcAft>
              <a:buNone/>
            </a:pPr>
            <a:r>
              <a:rPr lang="en-US" sz="2000" dirty="0"/>
              <a:t>Studied historical development of urban riverfronts from ancient to modern times. </a:t>
            </a:r>
          </a:p>
          <a:p>
            <a:pPr marL="0" lvl="0" indent="0" algn="l" rtl="0">
              <a:spcBef>
                <a:spcPts val="600"/>
              </a:spcBef>
              <a:spcAft>
                <a:spcPts val="0"/>
              </a:spcAft>
              <a:buNone/>
            </a:pPr>
            <a:r>
              <a:rPr lang="en-US" dirty="0"/>
              <a:t>The central theme is the riverfront becoming the driver of urban development</a:t>
            </a:r>
          </a:p>
        </p:txBody>
      </p:sp>
      <p:sp>
        <p:nvSpPr>
          <p:cNvPr id="123" name="Google Shape;123;p16">
            <a:extLst>
              <a:ext uri="{FF2B5EF4-FFF2-40B4-BE49-F238E27FC236}">
                <a16:creationId xmlns:a16="http://schemas.microsoft.com/office/drawing/2014/main" id="{6F060FE7-3E78-D8B6-47FE-6CE9EE8C9EDF}"/>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pic>
        <p:nvPicPr>
          <p:cNvPr id="124" name="Google Shape;124;p16">
            <a:extLst>
              <a:ext uri="{FF2B5EF4-FFF2-40B4-BE49-F238E27FC236}">
                <a16:creationId xmlns:a16="http://schemas.microsoft.com/office/drawing/2014/main" id="{0ECD957D-5A3A-5BF8-D63A-B643FD5F5A7E}"/>
              </a:ext>
            </a:extLst>
          </p:cNvPr>
          <p:cNvPicPr preferRelativeResize="0"/>
          <p:nvPr/>
        </p:nvPicPr>
        <p:blipFill>
          <a:blip r:embed="rId3"/>
          <a:srcRect t="13911" b="13911"/>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8523706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BB749800-E276-1810-406B-AF4B27D74FD2}"/>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7CA71D85-9F0C-16BD-CBEE-3DDB50474F61}"/>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Wu, et al</a:t>
            </a:r>
            <a:endParaRPr sz="4000" dirty="0">
              <a:solidFill>
                <a:schemeClr val="accent1"/>
              </a:solidFill>
            </a:endParaRPr>
          </a:p>
        </p:txBody>
      </p:sp>
      <p:sp>
        <p:nvSpPr>
          <p:cNvPr id="122" name="Google Shape;122;p16">
            <a:extLst>
              <a:ext uri="{FF2B5EF4-FFF2-40B4-BE49-F238E27FC236}">
                <a16:creationId xmlns:a16="http://schemas.microsoft.com/office/drawing/2014/main" id="{DF330BC8-9228-784D-FED1-3D433BD43C8D}"/>
              </a:ext>
            </a:extLst>
          </p:cNvPr>
          <p:cNvSpPr txBox="1">
            <a:spLocks noGrp="1"/>
          </p:cNvSpPr>
          <p:nvPr>
            <p:ph type="body" idx="1"/>
          </p:nvPr>
        </p:nvSpPr>
        <p:spPr>
          <a:xfrm>
            <a:off x="228599" y="1389185"/>
            <a:ext cx="4227875" cy="349454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Similar to Hussein’s article with a more narrow scope.</a:t>
            </a:r>
          </a:p>
          <a:p>
            <a:pPr marL="0" lvl="0" indent="0" algn="l" rtl="0">
              <a:spcBef>
                <a:spcPts val="600"/>
              </a:spcBef>
              <a:spcAft>
                <a:spcPts val="0"/>
              </a:spcAft>
              <a:buNone/>
            </a:pPr>
            <a:r>
              <a:rPr lang="en-US" dirty="0"/>
              <a:t>Analyzed Shanghai river development and interaction from the 1300s to present.</a:t>
            </a:r>
          </a:p>
        </p:txBody>
      </p:sp>
      <p:sp>
        <p:nvSpPr>
          <p:cNvPr id="123" name="Google Shape;123;p16">
            <a:extLst>
              <a:ext uri="{FF2B5EF4-FFF2-40B4-BE49-F238E27FC236}">
                <a16:creationId xmlns:a16="http://schemas.microsoft.com/office/drawing/2014/main" id="{1E33C434-ECAF-7081-34E5-0F3316B789EB}"/>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pic>
        <p:nvPicPr>
          <p:cNvPr id="124" name="Google Shape;124;p16">
            <a:extLst>
              <a:ext uri="{FF2B5EF4-FFF2-40B4-BE49-F238E27FC236}">
                <a16:creationId xmlns:a16="http://schemas.microsoft.com/office/drawing/2014/main" id="{D4A33C1C-2140-C69F-1B2A-CB25B9D24BD6}"/>
              </a:ext>
            </a:extLst>
          </p:cNvPr>
          <p:cNvPicPr preferRelativeResize="0"/>
          <p:nvPr/>
        </p:nvPicPr>
        <p:blipFill>
          <a:blip r:embed="rId3"/>
          <a:srcRect t="9005" b="9005"/>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8615006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08977F50-B7C7-8F8C-D546-BD11BFB1E07F}"/>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A6CC7ED6-CA5F-4715-AD6E-CEB33AFB017C}"/>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Pettit</a:t>
            </a:r>
            <a:endParaRPr sz="4000" dirty="0">
              <a:solidFill>
                <a:schemeClr val="accent1"/>
              </a:solidFill>
            </a:endParaRPr>
          </a:p>
        </p:txBody>
      </p:sp>
      <p:sp>
        <p:nvSpPr>
          <p:cNvPr id="122" name="Google Shape;122;p16">
            <a:extLst>
              <a:ext uri="{FF2B5EF4-FFF2-40B4-BE49-F238E27FC236}">
                <a16:creationId xmlns:a16="http://schemas.microsoft.com/office/drawing/2014/main" id="{9B575CC4-CB4D-E224-8264-7EAFDE3239AD}"/>
              </a:ext>
            </a:extLst>
          </p:cNvPr>
          <p:cNvSpPr txBox="1">
            <a:spLocks noGrp="1"/>
          </p:cNvSpPr>
          <p:nvPr>
            <p:ph type="body" idx="1"/>
          </p:nvPr>
        </p:nvSpPr>
        <p:spPr>
          <a:xfrm>
            <a:off x="228599" y="1389185"/>
            <a:ext cx="4227875" cy="349454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Examines the development of Cincinnati’s Riverfront from 1985 to when it was written in 2019.</a:t>
            </a:r>
          </a:p>
          <a:p>
            <a:pPr marL="0" lvl="0" indent="0" algn="l" rtl="0">
              <a:spcBef>
                <a:spcPts val="600"/>
              </a:spcBef>
              <a:spcAft>
                <a:spcPts val="0"/>
              </a:spcAft>
              <a:buNone/>
            </a:pPr>
            <a:r>
              <a:rPr lang="en-US" dirty="0"/>
              <a:t>Adds lots of context to my work.</a:t>
            </a:r>
          </a:p>
          <a:p>
            <a:pPr marL="0" lvl="0" indent="0" algn="l" rtl="0">
              <a:spcBef>
                <a:spcPts val="600"/>
              </a:spcBef>
              <a:spcAft>
                <a:spcPts val="0"/>
              </a:spcAft>
              <a:buNone/>
            </a:pPr>
            <a:r>
              <a:rPr lang="en-US" dirty="0"/>
              <a:t>Only has limited static images in 255 pages.</a:t>
            </a:r>
          </a:p>
          <a:p>
            <a:pPr marL="0" lvl="0" indent="0" algn="l" rtl="0">
              <a:spcBef>
                <a:spcPts val="600"/>
              </a:spcBef>
              <a:spcAft>
                <a:spcPts val="0"/>
              </a:spcAft>
              <a:buNone/>
            </a:pPr>
            <a:r>
              <a:rPr lang="en-US" dirty="0"/>
              <a:t>Doesn’t fully include the impact of the development boom of the last ten years because it’s a bit older.</a:t>
            </a:r>
          </a:p>
        </p:txBody>
      </p:sp>
      <p:sp>
        <p:nvSpPr>
          <p:cNvPr id="123" name="Google Shape;123;p16">
            <a:extLst>
              <a:ext uri="{FF2B5EF4-FFF2-40B4-BE49-F238E27FC236}">
                <a16:creationId xmlns:a16="http://schemas.microsoft.com/office/drawing/2014/main" id="{74599013-B710-DE60-FD81-138B4E2E470F}"/>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pic>
        <p:nvPicPr>
          <p:cNvPr id="124" name="Google Shape;124;p16">
            <a:extLst>
              <a:ext uri="{FF2B5EF4-FFF2-40B4-BE49-F238E27FC236}">
                <a16:creationId xmlns:a16="http://schemas.microsoft.com/office/drawing/2014/main" id="{04330230-A898-7E0D-2932-EED29A03FC2D}"/>
              </a:ext>
            </a:extLst>
          </p:cNvPr>
          <p:cNvPicPr preferRelativeResize="0"/>
          <p:nvPr/>
        </p:nvPicPr>
        <p:blipFill>
          <a:blip r:embed="rId3"/>
          <a:srcRect t="13298" b="13298"/>
          <a:stretch/>
        </p:blipFill>
        <p:spPr>
          <a:xfrm>
            <a:off x="4739701" y="386316"/>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2242403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4"/>
        <p:cNvGrpSpPr/>
        <p:nvPr/>
      </p:nvGrpSpPr>
      <p:grpSpPr>
        <a:xfrm>
          <a:off x="0" y="0"/>
          <a:ext cx="0" cy="0"/>
          <a:chOff x="0" y="0"/>
          <a:chExt cx="0" cy="0"/>
        </a:xfrm>
      </p:grpSpPr>
      <p:sp>
        <p:nvSpPr>
          <p:cNvPr id="225" name="Google Shape;225;p27"/>
          <p:cNvSpPr/>
          <p:nvPr/>
        </p:nvSpPr>
        <p:spPr>
          <a:xfrm>
            <a:off x="619575" y="713984"/>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txBox="1">
            <a:spLocks noGrp="1"/>
          </p:cNvSpPr>
          <p:nvPr>
            <p:ph type="title" idx="4294967295"/>
          </p:nvPr>
        </p:nvSpPr>
        <p:spPr>
          <a:xfrm>
            <a:off x="457200" y="0"/>
            <a:ext cx="3171300" cy="87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lt1"/>
                </a:solidFill>
              </a:rPr>
              <a:t>Similar Projects</a:t>
            </a:r>
            <a:endParaRPr dirty="0">
              <a:solidFill>
                <a:schemeClr val="lt1"/>
              </a:solidFill>
            </a:endParaRPr>
          </a:p>
        </p:txBody>
      </p:sp>
      <p:sp>
        <p:nvSpPr>
          <p:cNvPr id="227" name="Google Shape;227;p27"/>
          <p:cNvSpPr/>
          <p:nvPr/>
        </p:nvSpPr>
        <p:spPr>
          <a:xfrm>
            <a:off x="2154475" y="1617775"/>
            <a:ext cx="644700" cy="202500"/>
          </a:xfrm>
          <a:prstGeom prst="wedgeRectCallout">
            <a:avLst>
              <a:gd name="adj1" fmla="val -21428"/>
              <a:gd name="adj2" fmla="val 84287"/>
            </a:avLst>
          </a:pr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Raleway"/>
                <a:ea typeface="Raleway"/>
                <a:cs typeface="Raleway"/>
                <a:sym typeface="Raleway"/>
              </a:rPr>
              <a:t>our office</a:t>
            </a:r>
            <a:endParaRPr sz="800">
              <a:latin typeface="Raleway"/>
              <a:ea typeface="Raleway"/>
              <a:cs typeface="Raleway"/>
              <a:sym typeface="Raleway"/>
            </a:endParaRPr>
          </a:p>
        </p:txBody>
      </p:sp>
      <p:sp>
        <p:nvSpPr>
          <p:cNvPr id="228" name="Google Shape;228;p2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229" name="Google Shape;229;p27"/>
          <p:cNvSpPr txBox="1">
            <a:spLocks noGrp="1"/>
          </p:cNvSpPr>
          <p:nvPr>
            <p:ph type="body" idx="4294967295"/>
          </p:nvPr>
        </p:nvSpPr>
        <p:spPr>
          <a:xfrm>
            <a:off x="457200" y="4756975"/>
            <a:ext cx="7719300" cy="3069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t>Find more maps at </a:t>
            </a:r>
            <a:r>
              <a:rPr lang="en" sz="900" u="sng">
                <a:solidFill>
                  <a:schemeClr val="hlink"/>
                </a:solidFill>
                <a:hlinkClick r:id="rId3"/>
              </a:rPr>
              <a:t>slidescarnival.com/extra-free-resources-icons-and-maps</a:t>
            </a:r>
            <a:endParaRPr sz="900"/>
          </a:p>
          <a:p>
            <a:pPr marL="0" lvl="0" indent="0" algn="l" rtl="0">
              <a:spcBef>
                <a:spcPts val="600"/>
              </a:spcBef>
              <a:spcAft>
                <a:spcPts val="0"/>
              </a:spcAft>
              <a:buNone/>
            </a:pPr>
            <a:endParaRPr sz="900" b="1"/>
          </a:p>
        </p:txBody>
      </p:sp>
      <p:sp>
        <p:nvSpPr>
          <p:cNvPr id="230" name="Google Shape;230;p27"/>
          <p:cNvSpPr/>
          <p:nvPr/>
        </p:nvSpPr>
        <p:spPr>
          <a:xfrm rot="8100000">
            <a:off x="1274247" y="1918099"/>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rot="8100000">
            <a:off x="2970272" y="352297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7"/>
          <p:cNvSpPr/>
          <p:nvPr/>
        </p:nvSpPr>
        <p:spPr>
          <a:xfrm rot="8100000">
            <a:off x="3999847" y="171597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7"/>
          <p:cNvSpPr/>
          <p:nvPr/>
        </p:nvSpPr>
        <p:spPr>
          <a:xfrm rot="8100000">
            <a:off x="4738947" y="383347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p:nvPr/>
        </p:nvSpPr>
        <p:spPr>
          <a:xfrm rot="8100000">
            <a:off x="6850772" y="220872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rot="8100000">
            <a:off x="7527222" y="3876249"/>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B51033E7-1686-2D16-9B61-3D299403C4BC}"/>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04F89DFB-B8A0-C3C9-13DB-ACA8828F5F47}"/>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City of Beaumont</a:t>
            </a:r>
            <a:endParaRPr sz="4000" dirty="0">
              <a:solidFill>
                <a:schemeClr val="accent1"/>
              </a:solidFill>
            </a:endParaRPr>
          </a:p>
        </p:txBody>
      </p:sp>
      <p:sp>
        <p:nvSpPr>
          <p:cNvPr id="122" name="Google Shape;122;p16">
            <a:extLst>
              <a:ext uri="{FF2B5EF4-FFF2-40B4-BE49-F238E27FC236}">
                <a16:creationId xmlns:a16="http://schemas.microsoft.com/office/drawing/2014/main" id="{4F5D00EF-0E06-D786-D6BE-531DAC8D2E24}"/>
              </a:ext>
            </a:extLst>
          </p:cNvPr>
          <p:cNvSpPr txBox="1">
            <a:spLocks noGrp="1"/>
          </p:cNvSpPr>
          <p:nvPr>
            <p:ph type="body" idx="1"/>
          </p:nvPr>
        </p:nvSpPr>
        <p:spPr>
          <a:xfrm>
            <a:off x="228599" y="1389185"/>
            <a:ext cx="4227875" cy="349454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Study on reviving historic project to connect </a:t>
            </a:r>
            <a:r>
              <a:rPr lang="en-US" dirty="0" err="1"/>
              <a:t>riverfont</a:t>
            </a:r>
            <a:r>
              <a:rPr lang="en-US" dirty="0"/>
              <a:t> to lake district.</a:t>
            </a:r>
          </a:p>
          <a:p>
            <a:pPr marL="0" lvl="0" indent="0" algn="l" rtl="0">
              <a:spcBef>
                <a:spcPts val="600"/>
              </a:spcBef>
              <a:spcAft>
                <a:spcPts val="0"/>
              </a:spcAft>
              <a:buNone/>
            </a:pPr>
            <a:r>
              <a:rPr lang="en-US" dirty="0"/>
              <a:t>Easy to use with ArcGIS online formatting.</a:t>
            </a:r>
          </a:p>
          <a:p>
            <a:pPr marL="0" lvl="0" indent="0" algn="l" rtl="0">
              <a:spcBef>
                <a:spcPts val="600"/>
              </a:spcBef>
              <a:spcAft>
                <a:spcPts val="0"/>
              </a:spcAft>
              <a:buNone/>
            </a:pPr>
            <a:r>
              <a:rPr lang="en-US" dirty="0"/>
              <a:t>Seems to omit private sector’s role in redevelopment.</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463D9A0A-789F-022F-3EFB-D783120B7EE3}"/>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24</a:t>
            </a:fld>
            <a:endParaRPr/>
          </a:p>
        </p:txBody>
      </p:sp>
      <p:pic>
        <p:nvPicPr>
          <p:cNvPr id="124" name="Google Shape;124;p16">
            <a:extLst>
              <a:ext uri="{FF2B5EF4-FFF2-40B4-BE49-F238E27FC236}">
                <a16:creationId xmlns:a16="http://schemas.microsoft.com/office/drawing/2014/main" id="{42652E54-73A5-5AA7-50E1-228D8845C1F1}"/>
              </a:ext>
            </a:extLst>
          </p:cNvPr>
          <p:cNvPicPr preferRelativeResize="0"/>
          <p:nvPr/>
        </p:nvPicPr>
        <p:blipFill>
          <a:blip r:embed="rId3"/>
          <a:srcRect l="13280" r="13280"/>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8795165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A19F5504-585F-2FCE-34C4-3AF1E8C9E5EE}"/>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645DB22F-E755-226A-5AD1-144FBD760F28}"/>
              </a:ext>
            </a:extLst>
          </p:cNvPr>
          <p:cNvSpPr txBox="1">
            <a:spLocks noGrp="1"/>
          </p:cNvSpPr>
          <p:nvPr>
            <p:ph type="title"/>
          </p:nvPr>
        </p:nvSpPr>
        <p:spPr>
          <a:xfrm>
            <a:off x="228599" y="105571"/>
            <a:ext cx="4544535" cy="1055013"/>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3600" dirty="0">
                <a:solidFill>
                  <a:schemeClr val="accent1"/>
                </a:solidFill>
              </a:rPr>
              <a:t>Topeka Riverfront Activation Plan</a:t>
            </a:r>
            <a:endParaRPr sz="3600" dirty="0">
              <a:solidFill>
                <a:schemeClr val="accent1"/>
              </a:solidFill>
            </a:endParaRPr>
          </a:p>
        </p:txBody>
      </p:sp>
      <p:sp>
        <p:nvSpPr>
          <p:cNvPr id="122" name="Google Shape;122;p16">
            <a:extLst>
              <a:ext uri="{FF2B5EF4-FFF2-40B4-BE49-F238E27FC236}">
                <a16:creationId xmlns:a16="http://schemas.microsoft.com/office/drawing/2014/main" id="{96A29105-690C-9261-B3E4-B1D5BFB4EF9B}"/>
              </a:ext>
            </a:extLst>
          </p:cNvPr>
          <p:cNvSpPr txBox="1">
            <a:spLocks noGrp="1"/>
          </p:cNvSpPr>
          <p:nvPr>
            <p:ph type="body" idx="1"/>
          </p:nvPr>
        </p:nvSpPr>
        <p:spPr>
          <a:xfrm>
            <a:off x="228599" y="1160584"/>
            <a:ext cx="4227875" cy="3982769"/>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Study on efforts to revitalize Topeka’s Riverfront.</a:t>
            </a:r>
          </a:p>
          <a:p>
            <a:pPr marL="0" lvl="0" indent="0" algn="l" rtl="0">
              <a:spcBef>
                <a:spcPts val="600"/>
              </a:spcBef>
              <a:spcAft>
                <a:spcPts val="0"/>
              </a:spcAft>
              <a:buNone/>
            </a:pPr>
            <a:r>
              <a:rPr lang="en-US" dirty="0"/>
              <a:t>Easy to use with ArcGIS online story map formatting.</a:t>
            </a:r>
          </a:p>
          <a:p>
            <a:pPr marL="0" lvl="0" indent="0" algn="l" rtl="0">
              <a:spcBef>
                <a:spcPts val="600"/>
              </a:spcBef>
              <a:spcAft>
                <a:spcPts val="0"/>
              </a:spcAft>
              <a:buNone/>
            </a:pPr>
            <a:r>
              <a:rPr lang="en-US" dirty="0"/>
              <a:t>Cites Cincinnati as one of it’s inspirations</a:t>
            </a:r>
          </a:p>
          <a:p>
            <a:pPr marL="0" lvl="0" indent="0" algn="l" rtl="0">
              <a:spcBef>
                <a:spcPts val="600"/>
              </a:spcBef>
              <a:spcAft>
                <a:spcPts val="0"/>
              </a:spcAft>
              <a:buNone/>
            </a:pPr>
            <a:r>
              <a:rPr lang="en-US" dirty="0"/>
              <a:t>Boxy formatting seemed like it could’ve benefitted from some of the customization that I used with</a:t>
            </a:r>
          </a:p>
          <a:p>
            <a:pPr marL="0" lvl="0" indent="0" algn="l" rtl="0">
              <a:spcBef>
                <a:spcPts val="600"/>
              </a:spcBef>
              <a:spcAft>
                <a:spcPts val="0"/>
              </a:spcAft>
              <a:buNone/>
            </a:pPr>
            <a:r>
              <a:rPr lang="en-US" dirty="0"/>
              <a:t>Open source.</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8DD81996-A3D7-9A3F-62DD-C82B6C032291}"/>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25</a:t>
            </a:fld>
            <a:endParaRPr/>
          </a:p>
        </p:txBody>
      </p:sp>
      <p:pic>
        <p:nvPicPr>
          <p:cNvPr id="124" name="Google Shape;124;p16">
            <a:extLst>
              <a:ext uri="{FF2B5EF4-FFF2-40B4-BE49-F238E27FC236}">
                <a16:creationId xmlns:a16="http://schemas.microsoft.com/office/drawing/2014/main" id="{AE689DEF-884B-E1A1-E2CF-2BB80C8AB1B5}"/>
              </a:ext>
            </a:extLst>
          </p:cNvPr>
          <p:cNvPicPr preferRelativeResize="0"/>
          <p:nvPr/>
        </p:nvPicPr>
        <p:blipFill>
          <a:blip r:embed="rId3"/>
          <a:srcRect l="9997" r="42080"/>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216019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168B4BF2-1DD7-D15C-AA01-1759B281BD38}"/>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2917BAC5-6BEC-DA3C-F524-5DD34209E712}"/>
              </a:ext>
            </a:extLst>
          </p:cNvPr>
          <p:cNvSpPr txBox="1">
            <a:spLocks noGrp="1"/>
          </p:cNvSpPr>
          <p:nvPr>
            <p:ph type="title"/>
          </p:nvPr>
        </p:nvSpPr>
        <p:spPr>
          <a:xfrm>
            <a:off x="228599" y="105572"/>
            <a:ext cx="4544535" cy="665928"/>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4000" dirty="0">
                <a:solidFill>
                  <a:schemeClr val="accent1"/>
                </a:solidFill>
              </a:rPr>
              <a:t>Ride with GPS</a:t>
            </a:r>
            <a:endParaRPr sz="3600" dirty="0">
              <a:solidFill>
                <a:schemeClr val="accent1"/>
              </a:solidFill>
            </a:endParaRPr>
          </a:p>
        </p:txBody>
      </p:sp>
      <p:sp>
        <p:nvSpPr>
          <p:cNvPr id="122" name="Google Shape;122;p16">
            <a:extLst>
              <a:ext uri="{FF2B5EF4-FFF2-40B4-BE49-F238E27FC236}">
                <a16:creationId xmlns:a16="http://schemas.microsoft.com/office/drawing/2014/main" id="{6235A715-462A-8D7F-D587-605AFE810861}"/>
              </a:ext>
            </a:extLst>
          </p:cNvPr>
          <p:cNvSpPr txBox="1">
            <a:spLocks noGrp="1"/>
          </p:cNvSpPr>
          <p:nvPr>
            <p:ph type="body" idx="1"/>
          </p:nvPr>
        </p:nvSpPr>
        <p:spPr>
          <a:xfrm>
            <a:off x="228599" y="1160584"/>
            <a:ext cx="4227875" cy="3982769"/>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Interactive Cyclist Route Map</a:t>
            </a:r>
          </a:p>
          <a:p>
            <a:pPr marL="0" lvl="0" indent="0" algn="l" rtl="0">
              <a:spcBef>
                <a:spcPts val="600"/>
              </a:spcBef>
              <a:spcAft>
                <a:spcPts val="0"/>
              </a:spcAft>
              <a:buNone/>
            </a:pPr>
            <a:r>
              <a:rPr lang="en-US" dirty="0"/>
              <a:t>Extremely intuitive</a:t>
            </a:r>
          </a:p>
          <a:p>
            <a:pPr marL="0" lvl="0" indent="0" algn="l" rtl="0">
              <a:spcBef>
                <a:spcPts val="600"/>
              </a:spcBef>
              <a:spcAft>
                <a:spcPts val="0"/>
              </a:spcAft>
              <a:buNone/>
            </a:pPr>
            <a:r>
              <a:rPr lang="en-US" dirty="0"/>
              <a:t>Loaded with easily accessed external information.</a:t>
            </a:r>
          </a:p>
          <a:p>
            <a:pPr marL="0" lvl="0" indent="0" algn="l" rtl="0">
              <a:spcBef>
                <a:spcPts val="600"/>
              </a:spcBef>
              <a:spcAft>
                <a:spcPts val="0"/>
              </a:spcAft>
              <a:buNone/>
            </a:pPr>
            <a:r>
              <a:rPr lang="en-US" dirty="0"/>
              <a:t>Does not have a 3d Component.</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C1663080-5A33-4A57-10D1-DF924C5AF961}"/>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26</a:t>
            </a:fld>
            <a:endParaRPr/>
          </a:p>
        </p:txBody>
      </p:sp>
      <p:pic>
        <p:nvPicPr>
          <p:cNvPr id="124" name="Google Shape;124;p16">
            <a:extLst>
              <a:ext uri="{FF2B5EF4-FFF2-40B4-BE49-F238E27FC236}">
                <a16:creationId xmlns:a16="http://schemas.microsoft.com/office/drawing/2014/main" id="{2620E54F-2A95-FA74-E515-7C3E19615241}"/>
              </a:ext>
            </a:extLst>
          </p:cNvPr>
          <p:cNvPicPr preferRelativeResize="0"/>
          <p:nvPr/>
        </p:nvPicPr>
        <p:blipFill>
          <a:blip r:embed="rId3"/>
          <a:srcRect l="2654" r="2654"/>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4975783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74AF2603-21F6-4039-5A64-57508DDF8F92}"/>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408978D6-4A77-5E57-0D8C-892353A705EF}"/>
              </a:ext>
            </a:extLst>
          </p:cNvPr>
          <p:cNvSpPr txBox="1">
            <a:spLocks noGrp="1"/>
          </p:cNvSpPr>
          <p:nvPr>
            <p:ph type="title"/>
          </p:nvPr>
        </p:nvSpPr>
        <p:spPr>
          <a:xfrm>
            <a:off x="228599" y="105572"/>
            <a:ext cx="4544535" cy="665928"/>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4000" dirty="0">
                <a:solidFill>
                  <a:schemeClr val="accent1"/>
                </a:solidFill>
              </a:rPr>
              <a:t>Site Design</a:t>
            </a:r>
            <a:endParaRPr sz="3600" dirty="0">
              <a:solidFill>
                <a:schemeClr val="accent1"/>
              </a:solidFill>
            </a:endParaRPr>
          </a:p>
        </p:txBody>
      </p:sp>
      <p:sp>
        <p:nvSpPr>
          <p:cNvPr id="122" name="Google Shape;122;p16">
            <a:extLst>
              <a:ext uri="{FF2B5EF4-FFF2-40B4-BE49-F238E27FC236}">
                <a16:creationId xmlns:a16="http://schemas.microsoft.com/office/drawing/2014/main" id="{8A2CBBFA-31E9-7326-5CDB-168D054166CB}"/>
              </a:ext>
            </a:extLst>
          </p:cNvPr>
          <p:cNvSpPr txBox="1">
            <a:spLocks noGrp="1"/>
          </p:cNvSpPr>
          <p:nvPr>
            <p:ph type="body" idx="1"/>
          </p:nvPr>
        </p:nvSpPr>
        <p:spPr>
          <a:xfrm>
            <a:off x="228599" y="1160584"/>
            <a:ext cx="4227875" cy="3982769"/>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Map of Chicago Architecture firms projects</a:t>
            </a:r>
          </a:p>
          <a:p>
            <a:pPr marL="0" lvl="0" indent="0" algn="l" rtl="0">
              <a:spcBef>
                <a:spcPts val="600"/>
              </a:spcBef>
              <a:spcAft>
                <a:spcPts val="0"/>
              </a:spcAft>
              <a:buNone/>
            </a:pPr>
            <a:r>
              <a:rPr lang="en-US" dirty="0"/>
              <a:t>Extremely intuitive</a:t>
            </a:r>
          </a:p>
          <a:p>
            <a:pPr marL="0" lvl="0" indent="0" algn="l" rtl="0">
              <a:spcBef>
                <a:spcPts val="600"/>
              </a:spcBef>
              <a:spcAft>
                <a:spcPts val="0"/>
              </a:spcAft>
              <a:buNone/>
            </a:pPr>
            <a:r>
              <a:rPr lang="en-US" dirty="0"/>
              <a:t>Loaded with easily accessed external information.</a:t>
            </a:r>
          </a:p>
          <a:p>
            <a:pPr marL="0" lvl="0" indent="0" algn="l" rtl="0">
              <a:spcBef>
                <a:spcPts val="600"/>
              </a:spcBef>
              <a:spcAft>
                <a:spcPts val="0"/>
              </a:spcAft>
              <a:buNone/>
            </a:pPr>
            <a:r>
              <a:rPr lang="en-US" dirty="0"/>
              <a:t>Very visually pleasing</a:t>
            </a:r>
          </a:p>
          <a:p>
            <a:pPr marL="0" lvl="0" indent="0" algn="l" rtl="0">
              <a:spcBef>
                <a:spcPts val="600"/>
              </a:spcBef>
              <a:spcAft>
                <a:spcPts val="0"/>
              </a:spcAft>
              <a:buNone/>
            </a:pPr>
            <a:r>
              <a:rPr lang="en-US" dirty="0"/>
              <a:t>Does not have a 3d Component.</a:t>
            </a:r>
          </a:p>
          <a:p>
            <a:pPr marL="0" lvl="0" indent="0" algn="l" rtl="0">
              <a:spcBef>
                <a:spcPts val="600"/>
              </a:spcBef>
              <a:spcAft>
                <a:spcPts val="0"/>
              </a:spcAft>
              <a:buNone/>
            </a:pPr>
            <a:r>
              <a:rPr lang="en-US" dirty="0"/>
              <a:t>Closest inspiration for my project</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E482E56A-8CA9-6F5A-8449-D919CF8A377D}"/>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pic>
        <p:nvPicPr>
          <p:cNvPr id="124" name="Google Shape;124;p16">
            <a:extLst>
              <a:ext uri="{FF2B5EF4-FFF2-40B4-BE49-F238E27FC236}">
                <a16:creationId xmlns:a16="http://schemas.microsoft.com/office/drawing/2014/main" id="{7B41250B-BFBC-422F-7B33-088CFE01536A}"/>
              </a:ext>
            </a:extLst>
          </p:cNvPr>
          <p:cNvPicPr preferRelativeResize="0"/>
          <p:nvPr/>
        </p:nvPicPr>
        <p:blipFill>
          <a:blip r:embed="rId3"/>
          <a:srcRect l="2266" r="2266"/>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6476580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9000" b="-69000"/>
          </a:stretch>
        </a:blipFill>
        <a:effectLst/>
      </p:bgPr>
    </p:bg>
    <p:spTree>
      <p:nvGrpSpPr>
        <p:cNvPr id="1" name="Shape 192">
          <a:extLst>
            <a:ext uri="{FF2B5EF4-FFF2-40B4-BE49-F238E27FC236}">
              <a16:creationId xmlns:a16="http://schemas.microsoft.com/office/drawing/2014/main" id="{7A6BBF11-D7AC-25D8-4274-89911C4C8CCA}"/>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67996315-A086-DF8A-6AF3-26A123317C2B}"/>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b="0" dirty="0"/>
              <a:t>Technologies</a:t>
            </a:r>
            <a:endParaRPr sz="1800" dirty="0"/>
          </a:p>
        </p:txBody>
      </p:sp>
      <p:sp>
        <p:nvSpPr>
          <p:cNvPr id="194" name="Google Shape;194;p24">
            <a:extLst>
              <a:ext uri="{FF2B5EF4-FFF2-40B4-BE49-F238E27FC236}">
                <a16:creationId xmlns:a16="http://schemas.microsoft.com/office/drawing/2014/main" id="{E2BCEA90-719E-EC18-DA9D-55993BAE1803}"/>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28</a:t>
            </a:fld>
            <a:endParaRPr/>
          </a:p>
        </p:txBody>
      </p:sp>
    </p:spTree>
    <p:extLst>
      <p:ext uri="{BB962C8B-B14F-4D97-AF65-F5344CB8AC3E}">
        <p14:creationId xmlns:p14="http://schemas.microsoft.com/office/powerpoint/2010/main" val="40855143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1FAB1516-CEAF-5933-A4BD-C201A4C08C70}"/>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60C72E74-6447-F1F4-591A-CE11A95A5E5F}"/>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Balla, et all</a:t>
            </a:r>
            <a:endParaRPr sz="4000" dirty="0">
              <a:solidFill>
                <a:schemeClr val="accent1"/>
              </a:solidFill>
            </a:endParaRPr>
          </a:p>
        </p:txBody>
      </p:sp>
      <p:sp>
        <p:nvSpPr>
          <p:cNvPr id="122" name="Google Shape;122;p16">
            <a:extLst>
              <a:ext uri="{FF2B5EF4-FFF2-40B4-BE49-F238E27FC236}">
                <a16:creationId xmlns:a16="http://schemas.microsoft.com/office/drawing/2014/main" id="{3A7C7818-7C76-7719-A61E-FC5FBE68630C}"/>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Attribute Leaflet’s popularity to ease of ease of use, lightweight nature, high customizability, and mobile-friendly design, all of which reduce the need for extensive programming experience</a:t>
            </a:r>
          </a:p>
          <a:p>
            <a:pPr marL="0" lvl="0" indent="0" algn="l" rtl="0">
              <a:spcBef>
                <a:spcPts val="600"/>
              </a:spcBef>
              <a:spcAft>
                <a:spcPts val="0"/>
              </a:spcAft>
              <a:buNone/>
            </a:pPr>
            <a:r>
              <a:rPr lang="en-US" dirty="0"/>
              <a:t>identify three key limitations of Leaflet: it does not natively support data classification, hatching fills, or automatic legend generation. To address these shortcomings, they introduce a custom plugin</a:t>
            </a:r>
          </a:p>
        </p:txBody>
      </p:sp>
      <p:sp>
        <p:nvSpPr>
          <p:cNvPr id="123" name="Google Shape;123;p16">
            <a:extLst>
              <a:ext uri="{FF2B5EF4-FFF2-40B4-BE49-F238E27FC236}">
                <a16:creationId xmlns:a16="http://schemas.microsoft.com/office/drawing/2014/main" id="{522FBF54-E6D1-243C-8B06-CD7F41E32714}"/>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29</a:t>
            </a:fld>
            <a:endParaRPr/>
          </a:p>
        </p:txBody>
      </p:sp>
      <p:pic>
        <p:nvPicPr>
          <p:cNvPr id="124" name="Google Shape;124;p16">
            <a:extLst>
              <a:ext uri="{FF2B5EF4-FFF2-40B4-BE49-F238E27FC236}">
                <a16:creationId xmlns:a16="http://schemas.microsoft.com/office/drawing/2014/main" id="{4B840FE6-ADFB-3FC3-6059-BFE2DDA2D280}"/>
              </a:ext>
            </a:extLst>
          </p:cNvPr>
          <p:cNvPicPr preferRelativeResize="0"/>
          <p:nvPr/>
        </p:nvPicPr>
        <p:blipFill>
          <a:blip r:embed="rId3"/>
          <a:srcRect t="13724" b="13724"/>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439600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EAD9C044-DD0F-1E86-9C06-D0564C00B563}"/>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7AADAFA5-A5E0-E9D7-067B-0653AC102F42}"/>
              </a:ext>
            </a:extLst>
          </p:cNvPr>
          <p:cNvSpPr txBox="1">
            <a:spLocks noGrp="1"/>
          </p:cNvSpPr>
          <p:nvPr>
            <p:ph type="title"/>
          </p:nvPr>
        </p:nvSpPr>
        <p:spPr>
          <a:xfrm>
            <a:off x="228599" y="105571"/>
            <a:ext cx="4544535" cy="1198435"/>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Personal Inspiration</a:t>
            </a:r>
            <a:endParaRPr sz="4000" dirty="0">
              <a:solidFill>
                <a:schemeClr val="accent1"/>
              </a:solidFill>
            </a:endParaRPr>
          </a:p>
        </p:txBody>
      </p:sp>
      <p:sp>
        <p:nvSpPr>
          <p:cNvPr id="122" name="Google Shape;122;p16">
            <a:extLst>
              <a:ext uri="{FF2B5EF4-FFF2-40B4-BE49-F238E27FC236}">
                <a16:creationId xmlns:a16="http://schemas.microsoft.com/office/drawing/2014/main" id="{5746D977-1977-C741-9B08-F141AB572D9B}"/>
              </a:ext>
            </a:extLst>
          </p:cNvPr>
          <p:cNvSpPr txBox="1">
            <a:spLocks noGrp="1"/>
          </p:cNvSpPr>
          <p:nvPr>
            <p:ph type="body" idx="1"/>
          </p:nvPr>
        </p:nvSpPr>
        <p:spPr>
          <a:xfrm>
            <a:off x="228599" y="1304006"/>
            <a:ext cx="4227875" cy="3295703"/>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Friends from family membership in the Germain Society of Cincinnati</a:t>
            </a:r>
            <a:endParaRPr sz="2000" dirty="0"/>
          </a:p>
          <a:p>
            <a:pPr marL="0" lvl="0" indent="0" algn="l" rtl="0">
              <a:spcBef>
                <a:spcPts val="600"/>
              </a:spcBef>
              <a:spcAft>
                <a:spcPts val="0"/>
              </a:spcAft>
              <a:buNone/>
            </a:pPr>
            <a:r>
              <a:rPr lang="en" sz="2000" dirty="0"/>
              <a:t>Friends from Boone County High School</a:t>
            </a:r>
          </a:p>
          <a:p>
            <a:pPr marL="0" lvl="0" indent="0" algn="l" rtl="0">
              <a:spcBef>
                <a:spcPts val="600"/>
              </a:spcBef>
              <a:spcAft>
                <a:spcPts val="0"/>
              </a:spcAft>
              <a:buNone/>
            </a:pPr>
            <a:r>
              <a:rPr lang="en" dirty="0"/>
              <a:t>Urban Geography classes in Undergrad at UK</a:t>
            </a:r>
          </a:p>
          <a:p>
            <a:pPr marL="0" lvl="0" indent="0" algn="l" rtl="0">
              <a:spcBef>
                <a:spcPts val="600"/>
              </a:spcBef>
              <a:spcAft>
                <a:spcPts val="0"/>
              </a:spcAft>
              <a:buNone/>
            </a:pPr>
            <a:r>
              <a:rPr lang="en" sz="2000" dirty="0"/>
              <a:t>Mutiple visits per year to downtown Cincinnati</a:t>
            </a:r>
          </a:p>
        </p:txBody>
      </p:sp>
      <p:sp>
        <p:nvSpPr>
          <p:cNvPr id="123" name="Google Shape;123;p16">
            <a:extLst>
              <a:ext uri="{FF2B5EF4-FFF2-40B4-BE49-F238E27FC236}">
                <a16:creationId xmlns:a16="http://schemas.microsoft.com/office/drawing/2014/main" id="{CAE156C5-99D9-2994-C4FC-3EB9478386EB}"/>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pic>
        <p:nvPicPr>
          <p:cNvPr id="124" name="Google Shape;124;p16">
            <a:extLst>
              <a:ext uri="{FF2B5EF4-FFF2-40B4-BE49-F238E27FC236}">
                <a16:creationId xmlns:a16="http://schemas.microsoft.com/office/drawing/2014/main" id="{F58F3023-E7B4-3176-A323-7813C23B41D2}"/>
              </a:ext>
            </a:extLst>
          </p:cNvPr>
          <p:cNvPicPr preferRelativeResize="0"/>
          <p:nvPr/>
        </p:nvPicPr>
        <p:blipFill>
          <a:blip r:embed="rId3"/>
          <a:srcRect l="17285" r="17285"/>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7334705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0FA6707D-9242-2557-1898-3EE8EEB6C3E3}"/>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CCD67BD7-85B6-25A4-B2ED-1F0F942F602B}"/>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Hu, et all</a:t>
            </a:r>
            <a:endParaRPr sz="4000" dirty="0">
              <a:solidFill>
                <a:schemeClr val="accent1"/>
              </a:solidFill>
            </a:endParaRPr>
          </a:p>
        </p:txBody>
      </p:sp>
      <p:sp>
        <p:nvSpPr>
          <p:cNvPr id="122" name="Google Shape;122;p16">
            <a:extLst>
              <a:ext uri="{FF2B5EF4-FFF2-40B4-BE49-F238E27FC236}">
                <a16:creationId xmlns:a16="http://schemas.microsoft.com/office/drawing/2014/main" id="{03C942F5-E330-FF09-7868-4CDF39B32FB6}"/>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Overview of the evolution of google maps </a:t>
            </a:r>
            <a:r>
              <a:rPr lang="en-US" dirty="0" err="1"/>
              <a:t>api</a:t>
            </a:r>
            <a:r>
              <a:rPr lang="en-US" dirty="0"/>
              <a:t>.</a:t>
            </a:r>
          </a:p>
          <a:p>
            <a:pPr marL="0" lvl="0" indent="0" algn="l" rtl="0">
              <a:spcBef>
                <a:spcPts val="600"/>
              </a:spcBef>
              <a:spcAft>
                <a:spcPts val="0"/>
              </a:spcAft>
              <a:buNone/>
            </a:pPr>
            <a:r>
              <a:rPr lang="en-US" dirty="0"/>
              <a:t>Provide screenshots on the tools effectiveness and functionality in creating a public mapping tool.</a:t>
            </a:r>
          </a:p>
          <a:p>
            <a:pPr marL="0" lvl="0" indent="0" algn="l" rtl="0">
              <a:spcBef>
                <a:spcPts val="600"/>
              </a:spcBef>
              <a:spcAft>
                <a:spcPts val="0"/>
              </a:spcAft>
              <a:buNone/>
            </a:pPr>
            <a:r>
              <a:rPr lang="en-US" dirty="0"/>
              <a:t>I think suspect many elements of it were used to build the site-design map.</a:t>
            </a:r>
          </a:p>
          <a:p>
            <a:pPr marL="0" lvl="0" indent="0" algn="l" rtl="0">
              <a:spcBef>
                <a:spcPts val="600"/>
              </a:spcBef>
              <a:spcAft>
                <a:spcPts val="0"/>
              </a:spcAft>
              <a:buNone/>
            </a:pPr>
            <a:r>
              <a:rPr lang="en-US" dirty="0"/>
              <a:t>I found the learning curve too steep for my project.</a:t>
            </a:r>
          </a:p>
        </p:txBody>
      </p:sp>
      <p:sp>
        <p:nvSpPr>
          <p:cNvPr id="123" name="Google Shape;123;p16">
            <a:extLst>
              <a:ext uri="{FF2B5EF4-FFF2-40B4-BE49-F238E27FC236}">
                <a16:creationId xmlns:a16="http://schemas.microsoft.com/office/drawing/2014/main" id="{86B48A25-391E-5BDB-BA24-38A0E25E6629}"/>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30</a:t>
            </a:fld>
            <a:endParaRPr/>
          </a:p>
        </p:txBody>
      </p:sp>
      <p:pic>
        <p:nvPicPr>
          <p:cNvPr id="124" name="Google Shape;124;p16">
            <a:extLst>
              <a:ext uri="{FF2B5EF4-FFF2-40B4-BE49-F238E27FC236}">
                <a16:creationId xmlns:a16="http://schemas.microsoft.com/office/drawing/2014/main" id="{B35BA062-819E-6218-3F75-D8700530890E}"/>
              </a:ext>
            </a:extLst>
          </p:cNvPr>
          <p:cNvPicPr preferRelativeResize="0"/>
          <p:nvPr/>
        </p:nvPicPr>
        <p:blipFill>
          <a:blip r:embed="rId3"/>
          <a:srcRect t="12821" b="12821"/>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6854205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C89C7CD2-FFDF-BD5C-8D6B-0A4BA1D082E3}"/>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3B342F2E-1801-18C3-63AA-7547337F9C42}"/>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err="1">
                <a:solidFill>
                  <a:schemeClr val="accent1"/>
                </a:solidFill>
              </a:rPr>
              <a:t>DataPlotly</a:t>
            </a:r>
            <a:endParaRPr sz="4000" dirty="0">
              <a:solidFill>
                <a:schemeClr val="accent1"/>
              </a:solidFill>
            </a:endParaRPr>
          </a:p>
        </p:txBody>
      </p:sp>
      <p:sp>
        <p:nvSpPr>
          <p:cNvPr id="122" name="Google Shape;122;p16">
            <a:extLst>
              <a:ext uri="{FF2B5EF4-FFF2-40B4-BE49-F238E27FC236}">
                <a16:creationId xmlns:a16="http://schemas.microsoft.com/office/drawing/2014/main" id="{032844F7-5AF0-1ADF-11F6-9CE5AADA5BB1}"/>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Great plugin for QGIS.</a:t>
            </a:r>
          </a:p>
          <a:p>
            <a:pPr marL="0" lvl="0" indent="0" algn="l" rtl="0">
              <a:spcBef>
                <a:spcPts val="600"/>
              </a:spcBef>
              <a:spcAft>
                <a:spcPts val="0"/>
              </a:spcAft>
              <a:buNone/>
            </a:pPr>
            <a:endParaRPr lang="en-US" dirty="0"/>
          </a:p>
          <a:p>
            <a:pPr marL="0" lvl="0" indent="0" algn="l" rtl="0">
              <a:spcBef>
                <a:spcPts val="600"/>
              </a:spcBef>
              <a:spcAft>
                <a:spcPts val="0"/>
              </a:spcAft>
              <a:buNone/>
            </a:pPr>
            <a:r>
              <a:rPr lang="en-US" dirty="0"/>
              <a:t>Allowed me to generate supporting graphs for my concepts rapidly</a:t>
            </a:r>
          </a:p>
        </p:txBody>
      </p:sp>
      <p:sp>
        <p:nvSpPr>
          <p:cNvPr id="123" name="Google Shape;123;p16">
            <a:extLst>
              <a:ext uri="{FF2B5EF4-FFF2-40B4-BE49-F238E27FC236}">
                <a16:creationId xmlns:a16="http://schemas.microsoft.com/office/drawing/2014/main" id="{F3B47D6E-9D17-6389-4CDD-C992854DA8C5}"/>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31</a:t>
            </a:fld>
            <a:endParaRPr/>
          </a:p>
        </p:txBody>
      </p:sp>
      <p:pic>
        <p:nvPicPr>
          <p:cNvPr id="124" name="Google Shape;124;p16">
            <a:extLst>
              <a:ext uri="{FF2B5EF4-FFF2-40B4-BE49-F238E27FC236}">
                <a16:creationId xmlns:a16="http://schemas.microsoft.com/office/drawing/2014/main" id="{C652868F-C633-F3EF-5507-FCD1F1DCE05C}"/>
              </a:ext>
            </a:extLst>
          </p:cNvPr>
          <p:cNvPicPr preferRelativeResize="0"/>
          <p:nvPr/>
        </p:nvPicPr>
        <p:blipFill>
          <a:blip r:embed="rId3"/>
          <a:srcRect l="7857" r="7857"/>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7179110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60C1E632-127E-256E-974B-D46FDE57BDF8}"/>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CDFDBC4A-909E-39D3-69AD-BDEB15A5617D}"/>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Duarte, et all</a:t>
            </a:r>
            <a:endParaRPr sz="4000" dirty="0">
              <a:solidFill>
                <a:schemeClr val="accent1"/>
              </a:solidFill>
            </a:endParaRPr>
          </a:p>
        </p:txBody>
      </p:sp>
      <p:sp>
        <p:nvSpPr>
          <p:cNvPr id="122" name="Google Shape;122;p16">
            <a:extLst>
              <a:ext uri="{FF2B5EF4-FFF2-40B4-BE49-F238E27FC236}">
                <a16:creationId xmlns:a16="http://schemas.microsoft.com/office/drawing/2014/main" id="{99CC3562-205C-7417-A81D-26BB35984D43}"/>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Compares and contrasts 4 plugins to publish web maps from QGIS:</a:t>
            </a:r>
          </a:p>
          <a:p>
            <a:pPr lvl="0" indent="-457200" algn="l" rtl="0">
              <a:spcBef>
                <a:spcPts val="600"/>
              </a:spcBef>
              <a:spcAft>
                <a:spcPts val="0"/>
              </a:spcAft>
              <a:buFont typeface="+mj-lt"/>
              <a:buAutoNum type="arabicPeriod"/>
            </a:pPr>
            <a:r>
              <a:rPr lang="en-US" dirty="0"/>
              <a:t>QGIS2Web</a:t>
            </a:r>
          </a:p>
          <a:p>
            <a:pPr lvl="0" indent="-457200" algn="l" rtl="0">
              <a:spcBef>
                <a:spcPts val="600"/>
              </a:spcBef>
              <a:spcAft>
                <a:spcPts val="0"/>
              </a:spcAft>
              <a:buFont typeface="+mj-lt"/>
              <a:buAutoNum type="arabicPeriod"/>
            </a:pPr>
            <a:r>
              <a:rPr lang="en-US" dirty="0"/>
              <a:t>QGIS Cloud</a:t>
            </a:r>
          </a:p>
          <a:p>
            <a:pPr lvl="0" indent="-457200" algn="l" rtl="0">
              <a:spcBef>
                <a:spcPts val="600"/>
              </a:spcBef>
              <a:spcAft>
                <a:spcPts val="0"/>
              </a:spcAft>
              <a:buFont typeface="+mj-lt"/>
              <a:buAutoNum type="arabicPeriod"/>
            </a:pPr>
            <a:r>
              <a:rPr lang="en-US" dirty="0"/>
              <a:t>GIS Cloud Publisher</a:t>
            </a:r>
          </a:p>
          <a:p>
            <a:pPr lvl="0" indent="-457200" algn="l" rtl="0">
              <a:spcBef>
                <a:spcPts val="600"/>
              </a:spcBef>
              <a:spcAft>
                <a:spcPts val="0"/>
              </a:spcAft>
              <a:buFont typeface="+mj-lt"/>
              <a:buAutoNum type="arabicPeriod"/>
            </a:pPr>
            <a:r>
              <a:rPr lang="en-US" dirty="0" err="1"/>
              <a:t>Mappia</a:t>
            </a:r>
            <a:endParaRPr lang="en-US" dirty="0"/>
          </a:p>
          <a:p>
            <a:pPr marL="0" lvl="0" indent="0" algn="l" rtl="0">
              <a:spcBef>
                <a:spcPts val="600"/>
              </a:spcBef>
              <a:spcAft>
                <a:spcPts val="0"/>
              </a:spcAft>
              <a:buNone/>
            </a:pPr>
            <a:endParaRPr lang="en-US" dirty="0"/>
          </a:p>
          <a:p>
            <a:pPr marL="0" lvl="0" indent="0" algn="l" rtl="0">
              <a:spcBef>
                <a:spcPts val="600"/>
              </a:spcBef>
              <a:spcAft>
                <a:spcPts val="0"/>
              </a:spcAft>
              <a:buNone/>
            </a:pPr>
            <a:r>
              <a:rPr lang="en-US" dirty="0"/>
              <a:t>Examined these for a bit and once again found the learning curve a bit steep for the limited timeframe</a:t>
            </a:r>
          </a:p>
        </p:txBody>
      </p:sp>
      <p:sp>
        <p:nvSpPr>
          <p:cNvPr id="123" name="Google Shape;123;p16">
            <a:extLst>
              <a:ext uri="{FF2B5EF4-FFF2-40B4-BE49-F238E27FC236}">
                <a16:creationId xmlns:a16="http://schemas.microsoft.com/office/drawing/2014/main" id="{A47A0F1A-AE7E-2BCA-CF1B-5B45CA7C9666}"/>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32</a:t>
            </a:fld>
            <a:endParaRPr/>
          </a:p>
        </p:txBody>
      </p:sp>
      <p:pic>
        <p:nvPicPr>
          <p:cNvPr id="124" name="Google Shape;124;p16">
            <a:extLst>
              <a:ext uri="{FF2B5EF4-FFF2-40B4-BE49-F238E27FC236}">
                <a16:creationId xmlns:a16="http://schemas.microsoft.com/office/drawing/2014/main" id="{9B84E51A-86D3-34B6-F551-9EE4EEF94943}"/>
              </a:ext>
            </a:extLst>
          </p:cNvPr>
          <p:cNvPicPr preferRelativeResize="0"/>
          <p:nvPr/>
        </p:nvPicPr>
        <p:blipFill>
          <a:blip r:embed="rId3"/>
          <a:srcRect l="21023" r="21023"/>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322182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CEAB7A9D-F948-8F35-6766-13B903194702}"/>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21F0403A-FEEB-72F1-C95B-BA6F05F14758}"/>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Eriksson, et al</a:t>
            </a:r>
            <a:endParaRPr sz="4000" dirty="0">
              <a:solidFill>
                <a:schemeClr val="accent1"/>
              </a:solidFill>
            </a:endParaRPr>
          </a:p>
        </p:txBody>
      </p:sp>
      <p:sp>
        <p:nvSpPr>
          <p:cNvPr id="122" name="Google Shape;122;p16">
            <a:extLst>
              <a:ext uri="{FF2B5EF4-FFF2-40B4-BE49-F238E27FC236}">
                <a16:creationId xmlns:a16="http://schemas.microsoft.com/office/drawing/2014/main" id="{8C39359C-149C-0DBB-5F41-2042BD8EDF9C}"/>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explains the process of creating stylesheets within </a:t>
            </a:r>
            <a:r>
              <a:rPr lang="en-US" dirty="0" err="1"/>
              <a:t>Mapbox</a:t>
            </a:r>
            <a:r>
              <a:rPr lang="en-US" dirty="0"/>
              <a:t> and deploying them for use in web browsers.</a:t>
            </a:r>
          </a:p>
          <a:p>
            <a:pPr marL="0" lvl="0" indent="0" algn="l" rtl="0">
              <a:spcBef>
                <a:spcPts val="600"/>
              </a:spcBef>
              <a:spcAft>
                <a:spcPts val="0"/>
              </a:spcAft>
              <a:buNone/>
            </a:pPr>
            <a:r>
              <a:rPr lang="en-US" dirty="0"/>
              <a:t>while the tool is useful, it struggles with performance under heavy use, particularly with high GPU demands</a:t>
            </a:r>
          </a:p>
          <a:p>
            <a:pPr marL="0" lvl="0" indent="0" algn="l" rtl="0">
              <a:spcBef>
                <a:spcPts val="600"/>
              </a:spcBef>
              <a:spcAft>
                <a:spcPts val="0"/>
              </a:spcAft>
              <a:buNone/>
            </a:pPr>
            <a:r>
              <a:rPr lang="en-US" dirty="0"/>
              <a:t>I decided that the ease of creating the 3d building effect outweighed any minor slowdowns experienced with </a:t>
            </a:r>
            <a:r>
              <a:rPr lang="en-US" dirty="0" err="1"/>
              <a:t>Mapbox</a:t>
            </a:r>
            <a:endParaRPr lang="en-US" dirty="0"/>
          </a:p>
        </p:txBody>
      </p:sp>
      <p:sp>
        <p:nvSpPr>
          <p:cNvPr id="123" name="Google Shape;123;p16">
            <a:extLst>
              <a:ext uri="{FF2B5EF4-FFF2-40B4-BE49-F238E27FC236}">
                <a16:creationId xmlns:a16="http://schemas.microsoft.com/office/drawing/2014/main" id="{CF67BC4D-56DB-65D2-C967-B8A761BE9AA9}"/>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33</a:t>
            </a:fld>
            <a:endParaRPr/>
          </a:p>
        </p:txBody>
      </p:sp>
      <p:pic>
        <p:nvPicPr>
          <p:cNvPr id="124" name="Google Shape;124;p16">
            <a:extLst>
              <a:ext uri="{FF2B5EF4-FFF2-40B4-BE49-F238E27FC236}">
                <a16:creationId xmlns:a16="http://schemas.microsoft.com/office/drawing/2014/main" id="{83870627-A666-AEB1-F10E-06AA21D17242}"/>
              </a:ext>
            </a:extLst>
          </p:cNvPr>
          <p:cNvPicPr preferRelativeResize="0"/>
          <p:nvPr/>
        </p:nvPicPr>
        <p:blipFill>
          <a:blip r:embed="rId3"/>
          <a:srcRect l="7857" r="7857"/>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3568057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b="-78000"/>
          </a:stretch>
        </a:blipFill>
        <a:effectLst/>
      </p:bgPr>
    </p:bg>
    <p:spTree>
      <p:nvGrpSpPr>
        <p:cNvPr id="1" name="Shape 128">
          <a:extLst>
            <a:ext uri="{FF2B5EF4-FFF2-40B4-BE49-F238E27FC236}">
              <a16:creationId xmlns:a16="http://schemas.microsoft.com/office/drawing/2014/main" id="{49062F8F-9881-726C-93E5-95DDDC7909BC}"/>
            </a:ext>
          </a:extLst>
        </p:cNvPr>
        <p:cNvGrpSpPr/>
        <p:nvPr/>
      </p:nvGrpSpPr>
      <p:grpSpPr>
        <a:xfrm>
          <a:off x="0" y="0"/>
          <a:ext cx="0" cy="0"/>
          <a:chOff x="0" y="0"/>
          <a:chExt cx="0" cy="0"/>
        </a:xfrm>
      </p:grpSpPr>
      <p:sp>
        <p:nvSpPr>
          <p:cNvPr id="129" name="Google Shape;129;p17">
            <a:extLst>
              <a:ext uri="{FF2B5EF4-FFF2-40B4-BE49-F238E27FC236}">
                <a16:creationId xmlns:a16="http://schemas.microsoft.com/office/drawing/2014/main" id="{D5D672B6-C595-A6BD-3812-91C290876C45}"/>
              </a:ext>
            </a:extLst>
          </p:cNvPr>
          <p:cNvSpPr txBox="1">
            <a:spLocks noGrp="1"/>
          </p:cNvSpPr>
          <p:nvPr>
            <p:ph type="ctrTitle"/>
          </p:nvPr>
        </p:nvSpPr>
        <p:spPr>
          <a:xfrm>
            <a:off x="1561925" y="2882075"/>
            <a:ext cx="7305628"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Page Methodology</a:t>
            </a:r>
            <a:endParaRPr dirty="0"/>
          </a:p>
        </p:txBody>
      </p:sp>
      <p:sp>
        <p:nvSpPr>
          <p:cNvPr id="131" name="Google Shape;131;p17">
            <a:extLst>
              <a:ext uri="{FF2B5EF4-FFF2-40B4-BE49-F238E27FC236}">
                <a16:creationId xmlns:a16="http://schemas.microsoft.com/office/drawing/2014/main" id="{3E16EB71-EA24-4671-21E9-744E5F2E5B66}"/>
              </a:ext>
            </a:extLst>
          </p:cNvPr>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dirty="0">
                <a:solidFill>
                  <a:schemeClr val="lt1"/>
                </a:solidFill>
                <a:latin typeface="Red Hat Display Black"/>
                <a:ea typeface="Raleway"/>
                <a:cs typeface="Raleway"/>
                <a:sym typeface="Red Hat Display Black"/>
              </a:rPr>
              <a:t>4</a:t>
            </a:r>
            <a:endParaRPr sz="72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2813927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60">
          <a:extLst>
            <a:ext uri="{FF2B5EF4-FFF2-40B4-BE49-F238E27FC236}">
              <a16:creationId xmlns:a16="http://schemas.microsoft.com/office/drawing/2014/main" id="{201BC413-550F-97ED-285E-89764D78091D}"/>
            </a:ext>
          </a:extLst>
        </p:cNvPr>
        <p:cNvGrpSpPr/>
        <p:nvPr/>
      </p:nvGrpSpPr>
      <p:grpSpPr>
        <a:xfrm>
          <a:off x="0" y="0"/>
          <a:ext cx="0" cy="0"/>
          <a:chOff x="0" y="0"/>
          <a:chExt cx="0" cy="0"/>
        </a:xfrm>
      </p:grpSpPr>
      <p:sp>
        <p:nvSpPr>
          <p:cNvPr id="161" name="Google Shape;161;p20">
            <a:extLst>
              <a:ext uri="{FF2B5EF4-FFF2-40B4-BE49-F238E27FC236}">
                <a16:creationId xmlns:a16="http://schemas.microsoft.com/office/drawing/2014/main" id="{CFB8D865-5FA4-E6C8-A396-D5A338F8B643}"/>
              </a:ext>
            </a:extLst>
          </p:cNvPr>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Methodology Highlights</a:t>
            </a:r>
            <a:endParaRPr dirty="0"/>
          </a:p>
        </p:txBody>
      </p:sp>
      <p:sp>
        <p:nvSpPr>
          <p:cNvPr id="162" name="Google Shape;162;p20">
            <a:extLst>
              <a:ext uri="{FF2B5EF4-FFF2-40B4-BE49-F238E27FC236}">
                <a16:creationId xmlns:a16="http://schemas.microsoft.com/office/drawing/2014/main" id="{FEB6B199-35D8-D549-0A41-3DFCBD4353CC}"/>
              </a:ext>
            </a:extLst>
          </p:cNvPr>
          <p:cNvSpPr txBox="1">
            <a:spLocks noGrp="1"/>
          </p:cNvSpPr>
          <p:nvPr>
            <p:ph type="body" idx="1"/>
          </p:nvPr>
        </p:nvSpPr>
        <p:spPr>
          <a:xfrm>
            <a:off x="913175" y="1418400"/>
            <a:ext cx="7482680" cy="296145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800" dirty="0"/>
              <a:t>After working with a few prototypes, key elements emerged for the map. </a:t>
            </a:r>
            <a:endParaRPr sz="1800" dirty="0"/>
          </a:p>
          <a:p>
            <a:pPr marL="457200" lvl="0" indent="-381000" algn="l" rtl="0">
              <a:spcBef>
                <a:spcPts val="0"/>
              </a:spcBef>
              <a:spcAft>
                <a:spcPts val="0"/>
              </a:spcAft>
              <a:buSzPts val="2400"/>
              <a:buChar char="╸"/>
            </a:pPr>
            <a:r>
              <a:rPr lang="en-US" sz="1800" dirty="0" err="1"/>
              <a:t>Mapbox</a:t>
            </a:r>
            <a:r>
              <a:rPr lang="en-US" sz="1800" dirty="0"/>
              <a:t> was chosen over leaflet to add a 3D component</a:t>
            </a:r>
          </a:p>
          <a:p>
            <a:pPr marL="457200" lvl="0" indent="-381000" algn="l" rtl="0">
              <a:spcBef>
                <a:spcPts val="0"/>
              </a:spcBef>
              <a:spcAft>
                <a:spcPts val="0"/>
              </a:spcAft>
              <a:buSzPts val="2400"/>
              <a:buChar char="╸"/>
            </a:pPr>
            <a:r>
              <a:rPr lang="en-US" sz="1800" dirty="0" err="1"/>
              <a:t>Bulma</a:t>
            </a:r>
            <a:r>
              <a:rPr lang="en-US" sz="1800" dirty="0"/>
              <a:t> was chosen over bootstrap to make it flow more seamlessly between mobile and desktop with less coding.</a:t>
            </a:r>
          </a:p>
          <a:p>
            <a:pPr marL="457200" lvl="0" indent="-381000" algn="l" rtl="0">
              <a:spcBef>
                <a:spcPts val="0"/>
              </a:spcBef>
              <a:spcAft>
                <a:spcPts val="0"/>
              </a:spcAft>
              <a:buSzPts val="2400"/>
              <a:buChar char="╸"/>
            </a:pPr>
            <a:r>
              <a:rPr lang="en-US" sz="1800" dirty="0"/>
              <a:t>Splash screen was added for deeper dramatic effect</a:t>
            </a:r>
          </a:p>
          <a:p>
            <a:pPr marL="457200" lvl="0" indent="-381000" algn="l" rtl="0">
              <a:spcBef>
                <a:spcPts val="0"/>
              </a:spcBef>
              <a:spcAft>
                <a:spcPts val="0"/>
              </a:spcAft>
              <a:buSzPts val="2400"/>
              <a:buChar char="╸"/>
            </a:pPr>
            <a:r>
              <a:rPr lang="en-US" sz="1800" dirty="0"/>
              <a:t>Timeline was added to main page so users didn’t have to go to readme to view it.</a:t>
            </a:r>
          </a:p>
          <a:p>
            <a:pPr marL="457200" lvl="0" indent="-381000" algn="l" rtl="0">
              <a:spcBef>
                <a:spcPts val="0"/>
              </a:spcBef>
              <a:spcAft>
                <a:spcPts val="0"/>
              </a:spcAft>
              <a:buSzPts val="2400"/>
              <a:buChar char="╸"/>
            </a:pPr>
            <a:r>
              <a:rPr lang="en-US" sz="1800" dirty="0"/>
              <a:t>Quotes were taken from interviews and sprinkled in to add a humanizing element.</a:t>
            </a:r>
          </a:p>
          <a:p>
            <a:pPr marL="457200" lvl="0" indent="-381000" algn="l" rtl="0">
              <a:spcBef>
                <a:spcPts val="0"/>
              </a:spcBef>
              <a:spcAft>
                <a:spcPts val="0"/>
              </a:spcAft>
              <a:buSzPts val="2400"/>
              <a:buChar char="╸"/>
            </a:pPr>
            <a:endParaRPr lang="en-US" dirty="0"/>
          </a:p>
          <a:p>
            <a:pPr marL="457200" lvl="0" indent="-381000" algn="l" rtl="0">
              <a:spcBef>
                <a:spcPts val="0"/>
              </a:spcBef>
              <a:spcAft>
                <a:spcPts val="0"/>
              </a:spcAft>
              <a:buSzPts val="2400"/>
              <a:buChar char="╸"/>
            </a:pPr>
            <a:endParaRPr dirty="0"/>
          </a:p>
        </p:txBody>
      </p:sp>
      <p:sp>
        <p:nvSpPr>
          <p:cNvPr id="163" name="Google Shape;163;p20">
            <a:extLst>
              <a:ext uri="{FF2B5EF4-FFF2-40B4-BE49-F238E27FC236}">
                <a16:creationId xmlns:a16="http://schemas.microsoft.com/office/drawing/2014/main" id="{BDA11E68-2B8E-A8BE-86BB-E3D6FF9558B7}"/>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spTree>
    <p:extLst>
      <p:ext uri="{BB962C8B-B14F-4D97-AF65-F5344CB8AC3E}">
        <p14:creationId xmlns:p14="http://schemas.microsoft.com/office/powerpoint/2010/main" val="26803663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4000" b="-14000"/>
          </a:stretch>
        </a:blipFill>
        <a:effectLst/>
      </p:bgPr>
    </p:bg>
    <p:spTree>
      <p:nvGrpSpPr>
        <p:cNvPr id="1" name="Shape 198"/>
        <p:cNvGrpSpPr/>
        <p:nvPr/>
      </p:nvGrpSpPr>
      <p:grpSpPr>
        <a:xfrm>
          <a:off x="0" y="0"/>
          <a:ext cx="0" cy="0"/>
          <a:chOff x="0" y="0"/>
          <a:chExt cx="0" cy="0"/>
        </a:xfrm>
      </p:grpSpPr>
      <p:sp>
        <p:nvSpPr>
          <p:cNvPr id="199" name="Google Shape;199;p25"/>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Page Main Componets</a:t>
            </a:r>
            <a:endParaRPr dirty="0"/>
          </a:p>
        </p:txBody>
      </p:sp>
      <p:sp>
        <p:nvSpPr>
          <p:cNvPr id="200" name="Google Shape;200;p2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36</a:t>
            </a:fld>
            <a:endParaRPr/>
          </a:p>
        </p:txBody>
      </p:sp>
      <p:sp>
        <p:nvSpPr>
          <p:cNvPr id="201" name="Google Shape;201;p25"/>
          <p:cNvSpPr/>
          <p:nvPr/>
        </p:nvSpPr>
        <p:spPr>
          <a:xfrm>
            <a:off x="3802943" y="1831850"/>
            <a:ext cx="1538100" cy="442500"/>
          </a:xfrm>
          <a:prstGeom prst="roundRect">
            <a:avLst>
              <a:gd name="adj" fmla="val 50000"/>
            </a:avLst>
          </a:prstGeom>
          <a:solidFill>
            <a:srgbClr val="99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Page</a:t>
            </a:r>
            <a:endParaRPr dirty="0">
              <a:solidFill>
                <a:schemeClr val="lt1"/>
              </a:solidFill>
              <a:latin typeface="Raleway"/>
              <a:ea typeface="Raleway"/>
              <a:cs typeface="Raleway"/>
              <a:sym typeface="Raleway"/>
            </a:endParaRPr>
          </a:p>
        </p:txBody>
      </p:sp>
      <p:sp>
        <p:nvSpPr>
          <p:cNvPr id="202" name="Google Shape;202;p25"/>
          <p:cNvSpPr/>
          <p:nvPr/>
        </p:nvSpPr>
        <p:spPr>
          <a:xfrm>
            <a:off x="4488865" y="2732909"/>
            <a:ext cx="1538100" cy="442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lt1"/>
                </a:solidFill>
                <a:latin typeface="Raleway"/>
                <a:ea typeface="Raleway"/>
                <a:cs typeface="Raleway"/>
                <a:sym typeface="Raleway"/>
              </a:rPr>
              <a:t>Other Elements</a:t>
            </a:r>
            <a:endParaRPr dirty="0">
              <a:solidFill>
                <a:schemeClr val="lt1"/>
              </a:solidFill>
              <a:latin typeface="Raleway"/>
              <a:ea typeface="Raleway"/>
              <a:cs typeface="Raleway"/>
              <a:sym typeface="Raleway"/>
            </a:endParaRPr>
          </a:p>
        </p:txBody>
      </p:sp>
      <p:sp>
        <p:nvSpPr>
          <p:cNvPr id="203" name="Google Shape;203;p25"/>
          <p:cNvSpPr/>
          <p:nvPr/>
        </p:nvSpPr>
        <p:spPr>
          <a:xfrm>
            <a:off x="1378033" y="2732909"/>
            <a:ext cx="1538100" cy="442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Mapbox</a:t>
            </a:r>
            <a:endParaRPr dirty="0">
              <a:solidFill>
                <a:schemeClr val="lt1"/>
              </a:solidFill>
              <a:latin typeface="Raleway"/>
              <a:ea typeface="Raleway"/>
              <a:cs typeface="Raleway"/>
              <a:sym typeface="Raleway"/>
            </a:endParaRPr>
          </a:p>
        </p:txBody>
      </p:sp>
      <p:sp>
        <p:nvSpPr>
          <p:cNvPr id="204" name="Google Shape;204;p25"/>
          <p:cNvSpPr/>
          <p:nvPr/>
        </p:nvSpPr>
        <p:spPr>
          <a:xfrm>
            <a:off x="532786" y="363261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Developments layer with Popups</a:t>
            </a:r>
            <a:endParaRPr dirty="0">
              <a:solidFill>
                <a:schemeClr val="lt1"/>
              </a:solidFill>
              <a:latin typeface="Raleway"/>
              <a:ea typeface="Raleway"/>
              <a:cs typeface="Raleway"/>
              <a:sym typeface="Raleway"/>
            </a:endParaRPr>
          </a:p>
        </p:txBody>
      </p:sp>
      <p:sp>
        <p:nvSpPr>
          <p:cNvPr id="205" name="Google Shape;205;p25"/>
          <p:cNvSpPr/>
          <p:nvPr/>
        </p:nvSpPr>
        <p:spPr>
          <a:xfrm>
            <a:off x="2223279" y="363261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Slider</a:t>
            </a:r>
            <a:endParaRPr dirty="0">
              <a:solidFill>
                <a:schemeClr val="lt1"/>
              </a:solidFill>
              <a:latin typeface="Raleway"/>
              <a:ea typeface="Raleway"/>
              <a:cs typeface="Raleway"/>
              <a:sym typeface="Raleway"/>
            </a:endParaRPr>
          </a:p>
        </p:txBody>
      </p:sp>
      <p:sp>
        <p:nvSpPr>
          <p:cNvPr id="206" name="Google Shape;206;p25"/>
          <p:cNvSpPr/>
          <p:nvPr/>
        </p:nvSpPr>
        <p:spPr>
          <a:xfrm>
            <a:off x="3802943" y="363261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Sidebar with readme and interview links</a:t>
            </a:r>
            <a:endParaRPr dirty="0">
              <a:solidFill>
                <a:schemeClr val="lt1"/>
              </a:solidFill>
              <a:latin typeface="Raleway"/>
              <a:ea typeface="Raleway"/>
              <a:cs typeface="Raleway"/>
              <a:sym typeface="Raleway"/>
            </a:endParaRPr>
          </a:p>
        </p:txBody>
      </p:sp>
      <p:sp>
        <p:nvSpPr>
          <p:cNvPr id="207" name="Google Shape;207;p25"/>
          <p:cNvSpPr/>
          <p:nvPr/>
        </p:nvSpPr>
        <p:spPr>
          <a:xfrm>
            <a:off x="5493436" y="363261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dirty="0">
                <a:solidFill>
                  <a:schemeClr val="lt1"/>
                </a:solidFill>
                <a:latin typeface="Raleway"/>
                <a:ea typeface="Raleway"/>
                <a:cs typeface="Raleway"/>
                <a:sym typeface="Raleway"/>
              </a:rPr>
              <a:t>Larger Timeline with Pictures, Commentary, a</a:t>
            </a:r>
            <a:r>
              <a:rPr lang="en-US" sz="900" dirty="0" err="1">
                <a:solidFill>
                  <a:schemeClr val="lt1"/>
                </a:solidFill>
                <a:latin typeface="Raleway"/>
                <a:ea typeface="Raleway"/>
                <a:cs typeface="Raleway"/>
                <a:sym typeface="Raleway"/>
              </a:rPr>
              <a:t>nd</a:t>
            </a:r>
            <a:r>
              <a:rPr lang="en" sz="900" dirty="0">
                <a:solidFill>
                  <a:schemeClr val="lt1"/>
                </a:solidFill>
                <a:latin typeface="Raleway"/>
                <a:ea typeface="Raleway"/>
                <a:cs typeface="Raleway"/>
                <a:sym typeface="Raleway"/>
              </a:rPr>
              <a:t> quotes</a:t>
            </a:r>
            <a:endParaRPr sz="900" dirty="0">
              <a:solidFill>
                <a:schemeClr val="lt1"/>
              </a:solidFill>
              <a:latin typeface="Raleway"/>
              <a:ea typeface="Raleway"/>
              <a:cs typeface="Raleway"/>
              <a:sym typeface="Raleway"/>
            </a:endParaRPr>
          </a:p>
        </p:txBody>
      </p:sp>
      <p:cxnSp>
        <p:nvCxnSpPr>
          <p:cNvPr id="208" name="Google Shape;208;p25"/>
          <p:cNvCxnSpPr>
            <a:stCxn id="201" idx="2"/>
            <a:endCxn id="202" idx="0"/>
          </p:cNvCxnSpPr>
          <p:nvPr/>
        </p:nvCxnSpPr>
        <p:spPr>
          <a:xfrm rot="16200000" flipH="1">
            <a:off x="4685675" y="2160668"/>
            <a:ext cx="458559" cy="685922"/>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09" name="Google Shape;209;p25"/>
          <p:cNvCxnSpPr>
            <a:cxnSpLocks/>
            <a:stCxn id="203" idx="0"/>
            <a:endCxn id="201" idx="2"/>
          </p:cNvCxnSpPr>
          <p:nvPr/>
        </p:nvCxnSpPr>
        <p:spPr>
          <a:xfrm rot="5400000" flipH="1" flipV="1">
            <a:off x="3130259" y="1291175"/>
            <a:ext cx="458559" cy="2424910"/>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0" name="Google Shape;210;p25"/>
          <p:cNvCxnSpPr>
            <a:stCxn id="203" idx="2"/>
            <a:endCxn id="205" idx="0"/>
          </p:cNvCxnSpPr>
          <p:nvPr/>
        </p:nvCxnSpPr>
        <p:spPr>
          <a:xfrm rot="16200000" flipH="1">
            <a:off x="2341105" y="2981387"/>
            <a:ext cx="457202" cy="845246"/>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1" name="Google Shape;211;p25"/>
          <p:cNvCxnSpPr>
            <a:stCxn id="204" idx="0"/>
            <a:endCxn id="203" idx="2"/>
          </p:cNvCxnSpPr>
          <p:nvPr/>
        </p:nvCxnSpPr>
        <p:spPr>
          <a:xfrm rot="5400000" flipH="1" flipV="1">
            <a:off x="1495858" y="2981387"/>
            <a:ext cx="457202" cy="845247"/>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2" name="Google Shape;212;p25"/>
          <p:cNvCxnSpPr>
            <a:stCxn id="202" idx="2"/>
            <a:endCxn id="207" idx="0"/>
          </p:cNvCxnSpPr>
          <p:nvPr/>
        </p:nvCxnSpPr>
        <p:spPr>
          <a:xfrm rot="16200000" flipH="1">
            <a:off x="5531599" y="2901724"/>
            <a:ext cx="457202" cy="1004571"/>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3" name="Google Shape;213;p25"/>
          <p:cNvCxnSpPr>
            <a:stCxn id="206" idx="0"/>
            <a:endCxn id="202" idx="2"/>
          </p:cNvCxnSpPr>
          <p:nvPr/>
        </p:nvCxnSpPr>
        <p:spPr>
          <a:xfrm rot="5400000" flipH="1" flipV="1">
            <a:off x="4686353" y="3061049"/>
            <a:ext cx="457202" cy="685922"/>
          </a:xfrm>
          <a:prstGeom prst="bentConnector3">
            <a:avLst>
              <a:gd name="adj1" fmla="val 50000"/>
            </a:avLst>
          </a:prstGeom>
          <a:noFill/>
          <a:ln w="9525" cap="flat" cmpd="sng">
            <a:solidFill>
              <a:schemeClr val="dk2"/>
            </a:solidFill>
            <a:prstDash val="solid"/>
            <a:round/>
            <a:headEnd type="none" w="sm" len="sm"/>
            <a:tailEnd type="none" w="sm" len="sm"/>
          </a:ln>
        </p:spPr>
      </p:cxnSp>
      <p:sp>
        <p:nvSpPr>
          <p:cNvPr id="16" name="Google Shape;202;p25">
            <a:extLst>
              <a:ext uri="{FF2B5EF4-FFF2-40B4-BE49-F238E27FC236}">
                <a16:creationId xmlns:a16="http://schemas.microsoft.com/office/drawing/2014/main" id="{8ED0AC54-84C6-988A-5E28-090F76EBC8DD}"/>
              </a:ext>
            </a:extLst>
          </p:cNvPr>
          <p:cNvSpPr/>
          <p:nvPr/>
        </p:nvSpPr>
        <p:spPr>
          <a:xfrm>
            <a:off x="7101581" y="2724199"/>
            <a:ext cx="1538100" cy="442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Splash Screen</a:t>
            </a:r>
            <a:endParaRPr dirty="0">
              <a:solidFill>
                <a:schemeClr val="lt1"/>
              </a:solidFill>
              <a:latin typeface="Raleway"/>
              <a:ea typeface="Raleway"/>
              <a:cs typeface="Raleway"/>
              <a:sym typeface="Raleway"/>
            </a:endParaRPr>
          </a:p>
        </p:txBody>
      </p:sp>
      <p:cxnSp>
        <p:nvCxnSpPr>
          <p:cNvPr id="20" name="Google Shape;209;p25">
            <a:extLst>
              <a:ext uri="{FF2B5EF4-FFF2-40B4-BE49-F238E27FC236}">
                <a16:creationId xmlns:a16="http://schemas.microsoft.com/office/drawing/2014/main" id="{D78ACF1B-EED8-5E30-C56D-0764FF6B1D64}"/>
              </a:ext>
            </a:extLst>
          </p:cNvPr>
          <p:cNvCxnSpPr>
            <a:cxnSpLocks/>
            <a:stCxn id="16" idx="0"/>
            <a:endCxn id="201" idx="2"/>
          </p:cNvCxnSpPr>
          <p:nvPr/>
        </p:nvCxnSpPr>
        <p:spPr>
          <a:xfrm rot="16200000" flipV="1">
            <a:off x="5996388" y="849956"/>
            <a:ext cx="449849" cy="3298638"/>
          </a:xfrm>
          <a:prstGeom prst="bentConnector3">
            <a:avLst>
              <a:gd name="adj1" fmla="val 50000"/>
            </a:avLst>
          </a:prstGeom>
          <a:noFill/>
          <a:ln w="9525" cap="flat" cmpd="sng">
            <a:solidFill>
              <a:schemeClr val="dk2"/>
            </a:solidFill>
            <a:prstDash val="solid"/>
            <a:round/>
            <a:headEnd type="none" w="sm" len="sm"/>
            <a:tailEnd type="none" w="sm" len="sm"/>
          </a:ln>
        </p:spPr>
      </p:cxnSp>
      <p:sp>
        <p:nvSpPr>
          <p:cNvPr id="196" name="Google Shape;206;p25">
            <a:extLst>
              <a:ext uri="{FF2B5EF4-FFF2-40B4-BE49-F238E27FC236}">
                <a16:creationId xmlns:a16="http://schemas.microsoft.com/office/drawing/2014/main" id="{34FE9D55-238A-9282-E337-4B0FF1A10BAB}"/>
              </a:ext>
            </a:extLst>
          </p:cNvPr>
          <p:cNvSpPr/>
          <p:nvPr/>
        </p:nvSpPr>
        <p:spPr>
          <a:xfrm>
            <a:off x="7101581" y="362390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Hook</a:t>
            </a:r>
            <a:endParaRPr dirty="0">
              <a:solidFill>
                <a:schemeClr val="lt1"/>
              </a:solidFill>
              <a:latin typeface="Raleway"/>
              <a:ea typeface="Raleway"/>
              <a:cs typeface="Raleway"/>
              <a:sym typeface="Raleway"/>
            </a:endParaRPr>
          </a:p>
        </p:txBody>
      </p:sp>
      <p:cxnSp>
        <p:nvCxnSpPr>
          <p:cNvPr id="218" name="Google Shape;209;p25">
            <a:extLst>
              <a:ext uri="{FF2B5EF4-FFF2-40B4-BE49-F238E27FC236}">
                <a16:creationId xmlns:a16="http://schemas.microsoft.com/office/drawing/2014/main" id="{CFE5FA0A-08A9-F7EC-A638-D6C2B91158D9}"/>
              </a:ext>
            </a:extLst>
          </p:cNvPr>
          <p:cNvCxnSpPr>
            <a:cxnSpLocks/>
            <a:stCxn id="196" idx="0"/>
            <a:endCxn id="16" idx="2"/>
          </p:cNvCxnSpPr>
          <p:nvPr/>
        </p:nvCxnSpPr>
        <p:spPr>
          <a:xfrm rot="5400000" flipH="1" flipV="1">
            <a:off x="7642030" y="3395300"/>
            <a:ext cx="457202" cy="12700"/>
          </a:xfrm>
          <a:prstGeom prst="bentConnector3">
            <a:avLst>
              <a:gd name="adj1" fmla="val 50000"/>
            </a:avLst>
          </a:prstGeom>
          <a:noFill/>
          <a:ln w="9525" cap="flat" cmpd="sng">
            <a:solidFill>
              <a:schemeClr val="dk2"/>
            </a:solidFill>
            <a:prstDash val="solid"/>
            <a:round/>
            <a:headEnd type="none" w="sm" len="sm"/>
            <a:tailEnd type="none" w="sm" len="sm"/>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192">
          <a:extLst>
            <a:ext uri="{FF2B5EF4-FFF2-40B4-BE49-F238E27FC236}">
              <a16:creationId xmlns:a16="http://schemas.microsoft.com/office/drawing/2014/main" id="{DE13D27F-2BC7-952B-F178-3FF896C96861}"/>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6313F7E6-CB65-B59D-014D-55DB3D1B4A85}"/>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b="0" dirty="0"/>
              <a:t>Splash Screen</a:t>
            </a:r>
            <a:endParaRPr sz="1800" dirty="0"/>
          </a:p>
        </p:txBody>
      </p:sp>
      <p:sp>
        <p:nvSpPr>
          <p:cNvPr id="194" name="Google Shape;194;p24">
            <a:extLst>
              <a:ext uri="{FF2B5EF4-FFF2-40B4-BE49-F238E27FC236}">
                <a16:creationId xmlns:a16="http://schemas.microsoft.com/office/drawing/2014/main" id="{CF43CF09-3C91-FF26-CC28-FD448AD6C887}"/>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37</a:t>
            </a:fld>
            <a:endParaRPr/>
          </a:p>
        </p:txBody>
      </p:sp>
    </p:spTree>
    <p:extLst>
      <p:ext uri="{BB962C8B-B14F-4D97-AF65-F5344CB8AC3E}">
        <p14:creationId xmlns:p14="http://schemas.microsoft.com/office/powerpoint/2010/main" val="18137639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192">
          <a:extLst>
            <a:ext uri="{FF2B5EF4-FFF2-40B4-BE49-F238E27FC236}">
              <a16:creationId xmlns:a16="http://schemas.microsoft.com/office/drawing/2014/main" id="{B3CF8FCE-03C4-3F34-2790-DCDABA979724}"/>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02D84043-2778-0D19-9CA8-086C478BFD9B}"/>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Mapbox with Popups</a:t>
            </a:r>
            <a:endParaRPr sz="1800" dirty="0"/>
          </a:p>
        </p:txBody>
      </p:sp>
      <p:sp>
        <p:nvSpPr>
          <p:cNvPr id="194" name="Google Shape;194;p24">
            <a:extLst>
              <a:ext uri="{FF2B5EF4-FFF2-40B4-BE49-F238E27FC236}">
                <a16:creationId xmlns:a16="http://schemas.microsoft.com/office/drawing/2014/main" id="{1A030E25-AC4E-E2F0-CDE6-1419377F0067}"/>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38</a:t>
            </a:fld>
            <a:endParaRPr/>
          </a:p>
        </p:txBody>
      </p:sp>
    </p:spTree>
    <p:extLst>
      <p:ext uri="{BB962C8B-B14F-4D97-AF65-F5344CB8AC3E}">
        <p14:creationId xmlns:p14="http://schemas.microsoft.com/office/powerpoint/2010/main" val="41375297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6">
          <a:extLst>
            <a:ext uri="{FF2B5EF4-FFF2-40B4-BE49-F238E27FC236}">
              <a16:creationId xmlns:a16="http://schemas.microsoft.com/office/drawing/2014/main" id="{03D6F314-C987-A350-65F7-95D180A7D987}"/>
            </a:ext>
          </a:extLst>
        </p:cNvPr>
        <p:cNvGrpSpPr/>
        <p:nvPr/>
      </p:nvGrpSpPr>
      <p:grpSpPr>
        <a:xfrm>
          <a:off x="0" y="0"/>
          <a:ext cx="0" cy="0"/>
          <a:chOff x="0" y="0"/>
          <a:chExt cx="0" cy="0"/>
        </a:xfrm>
      </p:grpSpPr>
      <p:sp>
        <p:nvSpPr>
          <p:cNvPr id="367" name="Google Shape;367;p40">
            <a:extLst>
              <a:ext uri="{FF2B5EF4-FFF2-40B4-BE49-F238E27FC236}">
                <a16:creationId xmlns:a16="http://schemas.microsoft.com/office/drawing/2014/main" id="{D0C7AE96-9AAF-104F-6EB7-388F9490C291}"/>
              </a:ext>
            </a:extLst>
          </p:cNvPr>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Developments Layer Generation</a:t>
            </a:r>
            <a:endParaRPr dirty="0"/>
          </a:p>
        </p:txBody>
      </p:sp>
      <p:sp>
        <p:nvSpPr>
          <p:cNvPr id="368" name="Google Shape;368;p40">
            <a:extLst>
              <a:ext uri="{FF2B5EF4-FFF2-40B4-BE49-F238E27FC236}">
                <a16:creationId xmlns:a16="http://schemas.microsoft.com/office/drawing/2014/main" id="{38684E93-F059-2749-F497-D6CC13D5480E}"/>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39</a:t>
            </a:fld>
            <a:endParaRPr/>
          </a:p>
        </p:txBody>
      </p:sp>
      <p:sp>
        <p:nvSpPr>
          <p:cNvPr id="371" name="Google Shape;371;p40">
            <a:extLst>
              <a:ext uri="{FF2B5EF4-FFF2-40B4-BE49-F238E27FC236}">
                <a16:creationId xmlns:a16="http://schemas.microsoft.com/office/drawing/2014/main" id="{0AD99B8F-B430-BD50-0C21-DB7853099CFA}"/>
              </a:ext>
            </a:extLst>
          </p:cNvPr>
          <p:cNvSpPr/>
          <p:nvPr/>
        </p:nvSpPr>
        <p:spPr>
          <a:xfrm>
            <a:off x="6068874" y="2571749"/>
            <a:ext cx="2299363" cy="1051819"/>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ctr" rtl="0">
              <a:lnSpc>
                <a:spcPct val="100000"/>
              </a:lnSpc>
              <a:spcBef>
                <a:spcPts val="0"/>
              </a:spcBef>
              <a:spcAft>
                <a:spcPts val="0"/>
              </a:spcAft>
              <a:buNone/>
            </a:pPr>
            <a:r>
              <a:rPr lang="en" sz="1000" dirty="0">
                <a:solidFill>
                  <a:schemeClr val="lt1"/>
                </a:solidFill>
                <a:latin typeface="Raleway"/>
                <a:ea typeface="Raleway"/>
                <a:cs typeface="Raleway"/>
                <a:sym typeface="Raleway"/>
              </a:rPr>
              <a:t>Add in the befo</a:t>
            </a:r>
            <a:r>
              <a:rPr lang="en-US" sz="1000" dirty="0">
                <a:solidFill>
                  <a:schemeClr val="lt1"/>
                </a:solidFill>
                <a:latin typeface="Raleway"/>
                <a:ea typeface="Raleway"/>
                <a:cs typeface="Raleway"/>
                <a:sym typeface="Raleway"/>
              </a:rPr>
              <a:t>re</a:t>
            </a:r>
            <a:r>
              <a:rPr lang="en" sz="1000" dirty="0">
                <a:solidFill>
                  <a:schemeClr val="lt1"/>
                </a:solidFill>
                <a:latin typeface="Raleway"/>
                <a:ea typeface="Raleway"/>
                <a:cs typeface="Raleway"/>
                <a:sym typeface="Raleway"/>
              </a:rPr>
              <a:t> and after streetviews from google earth to appear for context in the popups.</a:t>
            </a:r>
            <a:endParaRPr sz="1000" dirty="0">
              <a:solidFill>
                <a:schemeClr val="lt1"/>
              </a:solidFill>
              <a:latin typeface="Raleway"/>
              <a:ea typeface="Raleway"/>
              <a:cs typeface="Raleway"/>
              <a:sym typeface="Raleway"/>
            </a:endParaRPr>
          </a:p>
        </p:txBody>
      </p:sp>
      <p:sp>
        <p:nvSpPr>
          <p:cNvPr id="374" name="Google Shape;374;p40">
            <a:extLst>
              <a:ext uri="{FF2B5EF4-FFF2-40B4-BE49-F238E27FC236}">
                <a16:creationId xmlns:a16="http://schemas.microsoft.com/office/drawing/2014/main" id="{361659A4-A80D-E4EA-5927-8613B8BD3382}"/>
              </a:ext>
            </a:extLst>
          </p:cNvPr>
          <p:cNvSpPr/>
          <p:nvPr/>
        </p:nvSpPr>
        <p:spPr>
          <a:xfrm>
            <a:off x="4078203" y="2571749"/>
            <a:ext cx="2325581" cy="1051819"/>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ctr" rtl="0">
              <a:lnSpc>
                <a:spcPct val="100000"/>
              </a:lnSpc>
              <a:spcBef>
                <a:spcPts val="0"/>
              </a:spcBef>
              <a:spcAft>
                <a:spcPts val="0"/>
              </a:spcAft>
              <a:buNone/>
            </a:pPr>
            <a:r>
              <a:rPr lang="en" sz="1000" dirty="0">
                <a:solidFill>
                  <a:schemeClr val="lt1"/>
                </a:solidFill>
                <a:latin typeface="Raleway"/>
                <a:ea typeface="Raleway"/>
                <a:cs typeface="Raleway"/>
                <a:sym typeface="Raleway"/>
              </a:rPr>
              <a:t>Use QGIS to generate a geojson that has the indentified buildings with fields to use for filtering like years and type</a:t>
            </a:r>
            <a:endParaRPr sz="1000" dirty="0">
              <a:solidFill>
                <a:schemeClr val="lt1"/>
              </a:solidFill>
              <a:latin typeface="Raleway"/>
              <a:ea typeface="Raleway"/>
              <a:cs typeface="Raleway"/>
              <a:sym typeface="Raleway"/>
            </a:endParaRPr>
          </a:p>
        </p:txBody>
      </p:sp>
      <p:sp>
        <p:nvSpPr>
          <p:cNvPr id="381" name="Google Shape;381;p40">
            <a:extLst>
              <a:ext uri="{FF2B5EF4-FFF2-40B4-BE49-F238E27FC236}">
                <a16:creationId xmlns:a16="http://schemas.microsoft.com/office/drawing/2014/main" id="{4702EBBA-6F49-77F1-8EAB-7E037BC494EE}"/>
              </a:ext>
            </a:extLst>
          </p:cNvPr>
          <p:cNvSpPr/>
          <p:nvPr/>
        </p:nvSpPr>
        <p:spPr>
          <a:xfrm>
            <a:off x="0" y="2755950"/>
            <a:ext cx="6231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sp>
        <p:nvSpPr>
          <p:cNvPr id="377" name="Google Shape;377;p40">
            <a:extLst>
              <a:ext uri="{FF2B5EF4-FFF2-40B4-BE49-F238E27FC236}">
                <a16:creationId xmlns:a16="http://schemas.microsoft.com/office/drawing/2014/main" id="{E055DC52-44C0-2C73-ECC3-EF88EA6ADADA}"/>
              </a:ext>
            </a:extLst>
          </p:cNvPr>
          <p:cNvSpPr/>
          <p:nvPr/>
        </p:nvSpPr>
        <p:spPr>
          <a:xfrm>
            <a:off x="2170178" y="2571749"/>
            <a:ext cx="2299364" cy="1051819"/>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ctr" rtl="0">
              <a:lnSpc>
                <a:spcPct val="100000"/>
              </a:lnSpc>
              <a:spcBef>
                <a:spcPts val="0"/>
              </a:spcBef>
              <a:spcAft>
                <a:spcPts val="0"/>
              </a:spcAft>
              <a:buNone/>
            </a:pPr>
            <a:r>
              <a:rPr lang="en-US" sz="1000" dirty="0">
                <a:solidFill>
                  <a:schemeClr val="lt1"/>
                </a:solidFill>
                <a:latin typeface="Raleway"/>
                <a:ea typeface="Raleway"/>
                <a:cs typeface="Raleway"/>
                <a:sym typeface="Raleway"/>
              </a:rPr>
              <a:t>Identify establishments and residences that changed or were built from 2010 to present from Downtown Cincy website</a:t>
            </a:r>
            <a:endParaRPr sz="1000" dirty="0">
              <a:solidFill>
                <a:schemeClr val="lt1"/>
              </a:solidFill>
              <a:latin typeface="Raleway"/>
              <a:ea typeface="Raleway"/>
              <a:cs typeface="Raleway"/>
              <a:sym typeface="Raleway"/>
            </a:endParaRPr>
          </a:p>
        </p:txBody>
      </p:sp>
      <p:sp>
        <p:nvSpPr>
          <p:cNvPr id="380" name="Google Shape;380;p40">
            <a:extLst>
              <a:ext uri="{FF2B5EF4-FFF2-40B4-BE49-F238E27FC236}">
                <a16:creationId xmlns:a16="http://schemas.microsoft.com/office/drawing/2014/main" id="{462278A6-4A03-E937-367E-3AFF5F0CEF43}"/>
              </a:ext>
            </a:extLst>
          </p:cNvPr>
          <p:cNvSpPr/>
          <p:nvPr/>
        </p:nvSpPr>
        <p:spPr>
          <a:xfrm>
            <a:off x="463762" y="2571749"/>
            <a:ext cx="2067363" cy="1051819"/>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ctr" rtl="0">
              <a:lnSpc>
                <a:spcPct val="100000"/>
              </a:lnSpc>
              <a:spcBef>
                <a:spcPts val="0"/>
              </a:spcBef>
              <a:spcAft>
                <a:spcPts val="0"/>
              </a:spcAft>
              <a:buNone/>
            </a:pPr>
            <a:r>
              <a:rPr lang="en" sz="1000" dirty="0">
                <a:solidFill>
                  <a:schemeClr val="lt1"/>
                </a:solidFill>
                <a:latin typeface="Raleway"/>
                <a:ea typeface="Raleway"/>
                <a:cs typeface="Raleway"/>
                <a:sym typeface="Raleway"/>
              </a:rPr>
              <a:t>Obtain CAGIS Building Footprints Layer</a:t>
            </a:r>
            <a:endParaRPr sz="10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3048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Shape 128"/>
        <p:cNvGrpSpPr/>
        <p:nvPr/>
      </p:nvGrpSpPr>
      <p:grpSpPr>
        <a:xfrm>
          <a:off x="0" y="0"/>
          <a:ext cx="0" cy="0"/>
          <a:chOff x="0" y="0"/>
          <a:chExt cx="0" cy="0"/>
        </a:xfrm>
      </p:grpSpPr>
      <p:sp>
        <p:nvSpPr>
          <p:cNvPr id="129" name="Google Shape;129;p17"/>
          <p:cNvSpPr txBox="1">
            <a:spLocks noGrp="1"/>
          </p:cNvSpPr>
          <p:nvPr>
            <p:ph type="ctrTitle"/>
          </p:nvPr>
        </p:nvSpPr>
        <p:spPr>
          <a:xfrm>
            <a:off x="1561925" y="2882075"/>
            <a:ext cx="7003800"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Project Background</a:t>
            </a:r>
            <a:endParaRPr dirty="0"/>
          </a:p>
        </p:txBody>
      </p:sp>
      <p:sp>
        <p:nvSpPr>
          <p:cNvPr id="131" name="Google Shape;131;p17"/>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a:solidFill>
                  <a:schemeClr val="lt1"/>
                </a:solidFill>
                <a:latin typeface="Red Hat Display Black"/>
                <a:ea typeface="Red Hat Display Black"/>
                <a:cs typeface="Red Hat Display Black"/>
                <a:sym typeface="Red Hat Display Black"/>
              </a:rPr>
              <a:t>1</a:t>
            </a:r>
            <a:endParaRPr sz="7200">
              <a:solidFill>
                <a:schemeClr val="lt1"/>
              </a:solidFill>
              <a:latin typeface="Raleway"/>
              <a:ea typeface="Raleway"/>
              <a:cs typeface="Raleway"/>
              <a:sym typeface="Raleway"/>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5000" t="-34000" r="5000" b="-34000"/>
          </a:stretch>
        </a:blipFill>
        <a:effectLst/>
      </p:bgPr>
    </p:bg>
    <p:spTree>
      <p:nvGrpSpPr>
        <p:cNvPr id="1" name="Shape 192">
          <a:extLst>
            <a:ext uri="{FF2B5EF4-FFF2-40B4-BE49-F238E27FC236}">
              <a16:creationId xmlns:a16="http://schemas.microsoft.com/office/drawing/2014/main" id="{6779AF78-0D88-3D0D-2C01-E045B490551B}"/>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B6814BD4-87DD-0227-3FA0-3DA2FC6299A6}"/>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b="0" dirty="0"/>
              <a:t>CAGIS Building Footprints</a:t>
            </a:r>
            <a:endParaRPr sz="1800" dirty="0"/>
          </a:p>
        </p:txBody>
      </p:sp>
      <p:sp>
        <p:nvSpPr>
          <p:cNvPr id="194" name="Google Shape;194;p24">
            <a:extLst>
              <a:ext uri="{FF2B5EF4-FFF2-40B4-BE49-F238E27FC236}">
                <a16:creationId xmlns:a16="http://schemas.microsoft.com/office/drawing/2014/main" id="{EE055B32-1C8A-B141-6840-C67B8643481A}"/>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40</a:t>
            </a:fld>
            <a:endParaRPr/>
          </a:p>
        </p:txBody>
      </p:sp>
    </p:spTree>
    <p:extLst>
      <p:ext uri="{BB962C8B-B14F-4D97-AF65-F5344CB8AC3E}">
        <p14:creationId xmlns:p14="http://schemas.microsoft.com/office/powerpoint/2010/main" val="4197179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r="-11000"/>
          </a:stretch>
        </a:blipFill>
        <a:effectLst/>
      </p:bgPr>
    </p:bg>
    <p:spTree>
      <p:nvGrpSpPr>
        <p:cNvPr id="1" name="Shape 192">
          <a:extLst>
            <a:ext uri="{FF2B5EF4-FFF2-40B4-BE49-F238E27FC236}">
              <a16:creationId xmlns:a16="http://schemas.microsoft.com/office/drawing/2014/main" id="{CF37FE45-AC31-D6A3-F9EA-FCF11F61B54B}"/>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29DCA325-42BD-51B4-A1CB-F645342016BF}"/>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b="0" dirty="0"/>
              <a:t>Downtown Cincinnati Website</a:t>
            </a:r>
            <a:endParaRPr sz="1800" dirty="0"/>
          </a:p>
        </p:txBody>
      </p:sp>
      <p:sp>
        <p:nvSpPr>
          <p:cNvPr id="194" name="Google Shape;194;p24">
            <a:extLst>
              <a:ext uri="{FF2B5EF4-FFF2-40B4-BE49-F238E27FC236}">
                <a16:creationId xmlns:a16="http://schemas.microsoft.com/office/drawing/2014/main" id="{7FFE4952-E08E-0BCB-CD9D-262A178DDD38}"/>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41</a:t>
            </a:fld>
            <a:endParaRPr/>
          </a:p>
        </p:txBody>
      </p:sp>
    </p:spTree>
    <p:extLst>
      <p:ext uri="{BB962C8B-B14F-4D97-AF65-F5344CB8AC3E}">
        <p14:creationId xmlns:p14="http://schemas.microsoft.com/office/powerpoint/2010/main" val="6262980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5000" t="17000" r="5000"/>
          </a:stretch>
        </a:blipFill>
        <a:effectLst/>
      </p:bgPr>
    </p:bg>
    <p:spTree>
      <p:nvGrpSpPr>
        <p:cNvPr id="1" name="Shape 192">
          <a:extLst>
            <a:ext uri="{FF2B5EF4-FFF2-40B4-BE49-F238E27FC236}">
              <a16:creationId xmlns:a16="http://schemas.microsoft.com/office/drawing/2014/main" id="{AA95B601-9F40-365C-6952-E5F9C0D7DF8F}"/>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5396175B-C92B-4977-6653-95C68F051209}"/>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b="0" dirty="0"/>
              <a:t>Creating useful Geojson</a:t>
            </a:r>
            <a:endParaRPr sz="1800" dirty="0"/>
          </a:p>
        </p:txBody>
      </p:sp>
      <p:sp>
        <p:nvSpPr>
          <p:cNvPr id="194" name="Google Shape;194;p24">
            <a:extLst>
              <a:ext uri="{FF2B5EF4-FFF2-40B4-BE49-F238E27FC236}">
                <a16:creationId xmlns:a16="http://schemas.microsoft.com/office/drawing/2014/main" id="{E82288C0-E79E-EABF-5A79-A1FE43901311}"/>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42</a:t>
            </a:fld>
            <a:endParaRPr/>
          </a:p>
        </p:txBody>
      </p:sp>
    </p:spTree>
    <p:extLst>
      <p:ext uri="{BB962C8B-B14F-4D97-AF65-F5344CB8AC3E}">
        <p14:creationId xmlns:p14="http://schemas.microsoft.com/office/powerpoint/2010/main" val="257583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
          </a:stretch>
        </a:blipFill>
        <a:effectLst/>
      </p:bgPr>
    </p:bg>
    <p:spTree>
      <p:nvGrpSpPr>
        <p:cNvPr id="1" name="Shape 192">
          <a:extLst>
            <a:ext uri="{FF2B5EF4-FFF2-40B4-BE49-F238E27FC236}">
              <a16:creationId xmlns:a16="http://schemas.microsoft.com/office/drawing/2014/main" id="{938C2918-4B61-FFD4-CF94-0FCEEB68DF95}"/>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A90C633B-4624-2F72-C474-1C4AA3B4F815}"/>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Mapbox with Popups</a:t>
            </a:r>
            <a:endParaRPr sz="1800" dirty="0"/>
          </a:p>
        </p:txBody>
      </p:sp>
      <p:sp>
        <p:nvSpPr>
          <p:cNvPr id="194" name="Google Shape;194;p24">
            <a:extLst>
              <a:ext uri="{FF2B5EF4-FFF2-40B4-BE49-F238E27FC236}">
                <a16:creationId xmlns:a16="http://schemas.microsoft.com/office/drawing/2014/main" id="{EC77F9FA-1F8B-07E2-0323-C6EE732F1CE5}"/>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43</a:t>
            </a:fld>
            <a:endParaRPr/>
          </a:p>
        </p:txBody>
      </p:sp>
    </p:spTree>
    <p:extLst>
      <p:ext uri="{BB962C8B-B14F-4D97-AF65-F5344CB8AC3E}">
        <p14:creationId xmlns:p14="http://schemas.microsoft.com/office/powerpoint/2010/main" val="2448210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1000" r="-21000"/>
          </a:stretch>
        </a:blipFill>
        <a:effectLst/>
      </p:bgPr>
    </p:bg>
    <p:spTree>
      <p:nvGrpSpPr>
        <p:cNvPr id="1" name="Shape 128">
          <a:extLst>
            <a:ext uri="{FF2B5EF4-FFF2-40B4-BE49-F238E27FC236}">
              <a16:creationId xmlns:a16="http://schemas.microsoft.com/office/drawing/2014/main" id="{2A6385E2-D48F-524A-CF75-8F437F1B86FF}"/>
            </a:ext>
          </a:extLst>
        </p:cNvPr>
        <p:cNvGrpSpPr/>
        <p:nvPr/>
      </p:nvGrpSpPr>
      <p:grpSpPr>
        <a:xfrm>
          <a:off x="0" y="0"/>
          <a:ext cx="0" cy="0"/>
          <a:chOff x="0" y="0"/>
          <a:chExt cx="0" cy="0"/>
        </a:xfrm>
      </p:grpSpPr>
      <p:sp>
        <p:nvSpPr>
          <p:cNvPr id="129" name="Google Shape;129;p17">
            <a:extLst>
              <a:ext uri="{FF2B5EF4-FFF2-40B4-BE49-F238E27FC236}">
                <a16:creationId xmlns:a16="http://schemas.microsoft.com/office/drawing/2014/main" id="{E378EAD5-E9BA-EA35-0D71-2F2E577FC9C3}"/>
              </a:ext>
            </a:extLst>
          </p:cNvPr>
          <p:cNvSpPr txBox="1">
            <a:spLocks noGrp="1"/>
          </p:cNvSpPr>
          <p:nvPr>
            <p:ph type="ctrTitle"/>
          </p:nvPr>
        </p:nvSpPr>
        <p:spPr>
          <a:xfrm>
            <a:off x="1561925" y="2882075"/>
            <a:ext cx="7305628"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Interviews Methodology</a:t>
            </a:r>
            <a:endParaRPr dirty="0"/>
          </a:p>
        </p:txBody>
      </p:sp>
      <p:sp>
        <p:nvSpPr>
          <p:cNvPr id="131" name="Google Shape;131;p17">
            <a:extLst>
              <a:ext uri="{FF2B5EF4-FFF2-40B4-BE49-F238E27FC236}">
                <a16:creationId xmlns:a16="http://schemas.microsoft.com/office/drawing/2014/main" id="{64DE39FB-0F80-186A-31B2-D8526E4BA3A8}"/>
              </a:ext>
            </a:extLst>
          </p:cNvPr>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dirty="0">
                <a:solidFill>
                  <a:schemeClr val="lt1"/>
                </a:solidFill>
                <a:latin typeface="Red Hat Display Black"/>
                <a:ea typeface="Raleway"/>
                <a:cs typeface="Raleway"/>
                <a:sym typeface="Red Hat Display Black"/>
              </a:rPr>
              <a:t>5</a:t>
            </a:r>
            <a:endParaRPr sz="72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11916399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6">
          <a:extLst>
            <a:ext uri="{FF2B5EF4-FFF2-40B4-BE49-F238E27FC236}">
              <a16:creationId xmlns:a16="http://schemas.microsoft.com/office/drawing/2014/main" id="{066ACAEC-ECFD-4FE2-4BA3-2A5EAE9E0CAB}"/>
            </a:ext>
          </a:extLst>
        </p:cNvPr>
        <p:cNvGrpSpPr/>
        <p:nvPr/>
      </p:nvGrpSpPr>
      <p:grpSpPr>
        <a:xfrm>
          <a:off x="0" y="0"/>
          <a:ext cx="0" cy="0"/>
          <a:chOff x="0" y="0"/>
          <a:chExt cx="0" cy="0"/>
        </a:xfrm>
      </p:grpSpPr>
      <p:sp>
        <p:nvSpPr>
          <p:cNvPr id="367" name="Google Shape;367;p40">
            <a:extLst>
              <a:ext uri="{FF2B5EF4-FFF2-40B4-BE49-F238E27FC236}">
                <a16:creationId xmlns:a16="http://schemas.microsoft.com/office/drawing/2014/main" id="{D9A02A6B-7203-80A3-3591-26D49E700E9E}"/>
              </a:ext>
            </a:extLst>
          </p:cNvPr>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Interview Generation</a:t>
            </a:r>
            <a:endParaRPr dirty="0"/>
          </a:p>
        </p:txBody>
      </p:sp>
      <p:sp>
        <p:nvSpPr>
          <p:cNvPr id="368" name="Google Shape;368;p40">
            <a:extLst>
              <a:ext uri="{FF2B5EF4-FFF2-40B4-BE49-F238E27FC236}">
                <a16:creationId xmlns:a16="http://schemas.microsoft.com/office/drawing/2014/main" id="{160489D4-4A67-BE07-A844-2ECCB8639586}"/>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45</a:t>
            </a:fld>
            <a:endParaRPr/>
          </a:p>
        </p:txBody>
      </p:sp>
      <p:sp>
        <p:nvSpPr>
          <p:cNvPr id="371" name="Google Shape;371;p40">
            <a:extLst>
              <a:ext uri="{FF2B5EF4-FFF2-40B4-BE49-F238E27FC236}">
                <a16:creationId xmlns:a16="http://schemas.microsoft.com/office/drawing/2014/main" id="{6F09CCC9-C6D5-82F6-092D-C58888D9B10C}"/>
              </a:ext>
            </a:extLst>
          </p:cNvPr>
          <p:cNvSpPr/>
          <p:nvPr/>
        </p:nvSpPr>
        <p:spPr>
          <a:xfrm>
            <a:off x="6068874" y="2571749"/>
            <a:ext cx="2299363" cy="1051819"/>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ctr" rtl="0">
              <a:lnSpc>
                <a:spcPct val="100000"/>
              </a:lnSpc>
              <a:spcBef>
                <a:spcPts val="0"/>
              </a:spcBef>
              <a:spcAft>
                <a:spcPts val="0"/>
              </a:spcAft>
              <a:buNone/>
            </a:pPr>
            <a:r>
              <a:rPr lang="en-US" sz="1000" dirty="0">
                <a:solidFill>
                  <a:schemeClr val="lt1"/>
                </a:solidFill>
                <a:latin typeface="Raleway"/>
                <a:ea typeface="Raleway"/>
                <a:cs typeface="Raleway"/>
                <a:sym typeface="Raleway"/>
              </a:rPr>
              <a:t>Download Transcript from University OneDrive and pull quotes from it for page. </a:t>
            </a:r>
            <a:endParaRPr sz="1000" dirty="0">
              <a:solidFill>
                <a:schemeClr val="lt1"/>
              </a:solidFill>
              <a:latin typeface="Raleway"/>
              <a:ea typeface="Raleway"/>
              <a:cs typeface="Raleway"/>
              <a:sym typeface="Raleway"/>
            </a:endParaRPr>
          </a:p>
        </p:txBody>
      </p:sp>
      <p:sp>
        <p:nvSpPr>
          <p:cNvPr id="374" name="Google Shape;374;p40">
            <a:extLst>
              <a:ext uri="{FF2B5EF4-FFF2-40B4-BE49-F238E27FC236}">
                <a16:creationId xmlns:a16="http://schemas.microsoft.com/office/drawing/2014/main" id="{34E35A8F-0A72-3995-A352-8D17A3C7EB30}"/>
              </a:ext>
            </a:extLst>
          </p:cNvPr>
          <p:cNvSpPr/>
          <p:nvPr/>
        </p:nvSpPr>
        <p:spPr>
          <a:xfrm>
            <a:off x="4078203" y="2571749"/>
            <a:ext cx="2325581" cy="1051819"/>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ctr" rtl="0">
              <a:lnSpc>
                <a:spcPct val="100000"/>
              </a:lnSpc>
              <a:spcBef>
                <a:spcPts val="0"/>
              </a:spcBef>
              <a:spcAft>
                <a:spcPts val="0"/>
              </a:spcAft>
              <a:buNone/>
            </a:pPr>
            <a:r>
              <a:rPr lang="en" sz="1000" dirty="0">
                <a:solidFill>
                  <a:schemeClr val="lt1"/>
                </a:solidFill>
                <a:latin typeface="Raleway"/>
                <a:ea typeface="Raleway"/>
                <a:cs typeface="Raleway"/>
                <a:sym typeface="Raleway"/>
              </a:rPr>
              <a:t>Upload interviews to Podbean and create links for website</a:t>
            </a:r>
            <a:endParaRPr sz="1000" dirty="0">
              <a:solidFill>
                <a:schemeClr val="lt1"/>
              </a:solidFill>
              <a:latin typeface="Raleway"/>
              <a:ea typeface="Raleway"/>
              <a:cs typeface="Raleway"/>
              <a:sym typeface="Raleway"/>
            </a:endParaRPr>
          </a:p>
        </p:txBody>
      </p:sp>
      <p:sp>
        <p:nvSpPr>
          <p:cNvPr id="381" name="Google Shape;381;p40">
            <a:extLst>
              <a:ext uri="{FF2B5EF4-FFF2-40B4-BE49-F238E27FC236}">
                <a16:creationId xmlns:a16="http://schemas.microsoft.com/office/drawing/2014/main" id="{A64D2E0B-A19E-6164-92F8-BB35A506D176}"/>
              </a:ext>
            </a:extLst>
          </p:cNvPr>
          <p:cNvSpPr/>
          <p:nvPr/>
        </p:nvSpPr>
        <p:spPr>
          <a:xfrm>
            <a:off x="0" y="2755950"/>
            <a:ext cx="6231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sp>
        <p:nvSpPr>
          <p:cNvPr id="377" name="Google Shape;377;p40">
            <a:extLst>
              <a:ext uri="{FF2B5EF4-FFF2-40B4-BE49-F238E27FC236}">
                <a16:creationId xmlns:a16="http://schemas.microsoft.com/office/drawing/2014/main" id="{50EB9696-62F0-0222-3C66-E7B270D51C9B}"/>
              </a:ext>
            </a:extLst>
          </p:cNvPr>
          <p:cNvSpPr/>
          <p:nvPr/>
        </p:nvSpPr>
        <p:spPr>
          <a:xfrm>
            <a:off x="2170178" y="2571749"/>
            <a:ext cx="2299364" cy="1051819"/>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ctr" rtl="0">
              <a:lnSpc>
                <a:spcPct val="100000"/>
              </a:lnSpc>
              <a:spcBef>
                <a:spcPts val="0"/>
              </a:spcBef>
              <a:spcAft>
                <a:spcPts val="0"/>
              </a:spcAft>
              <a:buNone/>
            </a:pPr>
            <a:r>
              <a:rPr lang="en-US" sz="1000" dirty="0">
                <a:solidFill>
                  <a:schemeClr val="lt1"/>
                </a:solidFill>
                <a:latin typeface="Raleway"/>
                <a:ea typeface="Raleway"/>
                <a:cs typeface="Raleway"/>
                <a:sym typeface="Raleway"/>
              </a:rPr>
              <a:t>Download mp4s from University OneDrive and convert them to mp3s in Audacity</a:t>
            </a:r>
            <a:endParaRPr sz="1000" dirty="0">
              <a:solidFill>
                <a:schemeClr val="lt1"/>
              </a:solidFill>
              <a:latin typeface="Raleway"/>
              <a:ea typeface="Raleway"/>
              <a:cs typeface="Raleway"/>
              <a:sym typeface="Raleway"/>
            </a:endParaRPr>
          </a:p>
        </p:txBody>
      </p:sp>
      <p:sp>
        <p:nvSpPr>
          <p:cNvPr id="380" name="Google Shape;380;p40">
            <a:extLst>
              <a:ext uri="{FF2B5EF4-FFF2-40B4-BE49-F238E27FC236}">
                <a16:creationId xmlns:a16="http://schemas.microsoft.com/office/drawing/2014/main" id="{4E5F2379-4FF0-CC48-FB7C-F8953B4D070A}"/>
              </a:ext>
            </a:extLst>
          </p:cNvPr>
          <p:cNvSpPr/>
          <p:nvPr/>
        </p:nvSpPr>
        <p:spPr>
          <a:xfrm>
            <a:off x="463762" y="2571749"/>
            <a:ext cx="2067363" cy="1051819"/>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ctr" rtl="0">
              <a:lnSpc>
                <a:spcPct val="100000"/>
              </a:lnSpc>
              <a:spcBef>
                <a:spcPts val="0"/>
              </a:spcBef>
              <a:spcAft>
                <a:spcPts val="0"/>
              </a:spcAft>
              <a:buNone/>
            </a:pPr>
            <a:r>
              <a:rPr lang="en" sz="1000" dirty="0">
                <a:solidFill>
                  <a:schemeClr val="lt1"/>
                </a:solidFill>
                <a:latin typeface="Raleway"/>
                <a:ea typeface="Raleway"/>
                <a:cs typeface="Raleway"/>
                <a:sym typeface="Raleway"/>
              </a:rPr>
              <a:t>Conduct interviews using University teams account</a:t>
            </a:r>
            <a:endParaRPr sz="10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31382379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5000" t="20000" r="5000"/>
          </a:stretch>
        </a:blipFill>
        <a:effectLst/>
      </p:bgPr>
    </p:bg>
    <p:spTree>
      <p:nvGrpSpPr>
        <p:cNvPr id="1" name="Shape 192">
          <a:extLst>
            <a:ext uri="{FF2B5EF4-FFF2-40B4-BE49-F238E27FC236}">
              <a16:creationId xmlns:a16="http://schemas.microsoft.com/office/drawing/2014/main" id="{6AF8FE5B-E22D-CAF6-D27C-2CD2ABEA88FA}"/>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0CC47C9B-4310-5F1A-7D8F-93FD6F53DC6E}"/>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Conducting interviews</a:t>
            </a:r>
            <a:endParaRPr sz="1800" dirty="0"/>
          </a:p>
        </p:txBody>
      </p:sp>
      <p:sp>
        <p:nvSpPr>
          <p:cNvPr id="194" name="Google Shape;194;p24">
            <a:extLst>
              <a:ext uri="{FF2B5EF4-FFF2-40B4-BE49-F238E27FC236}">
                <a16:creationId xmlns:a16="http://schemas.microsoft.com/office/drawing/2014/main" id="{6E50B0D9-D20C-8CC4-8DE9-315A9279C8F2}"/>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46</a:t>
            </a:fld>
            <a:endParaRPr/>
          </a:p>
        </p:txBody>
      </p:sp>
    </p:spTree>
    <p:extLst>
      <p:ext uri="{BB962C8B-B14F-4D97-AF65-F5344CB8AC3E}">
        <p14:creationId xmlns:p14="http://schemas.microsoft.com/office/powerpoint/2010/main" val="10744160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5000" t="20000"/>
          </a:stretch>
        </a:blipFill>
        <a:effectLst/>
      </p:bgPr>
    </p:bg>
    <p:spTree>
      <p:nvGrpSpPr>
        <p:cNvPr id="1" name="Shape 192">
          <a:extLst>
            <a:ext uri="{FF2B5EF4-FFF2-40B4-BE49-F238E27FC236}">
              <a16:creationId xmlns:a16="http://schemas.microsoft.com/office/drawing/2014/main" id="{2121B712-B3A5-3946-4788-B2620909546B}"/>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AD268395-263F-496F-F36E-F7A772395A4F}"/>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Audacity Conversion</a:t>
            </a:r>
            <a:endParaRPr sz="1800" dirty="0"/>
          </a:p>
        </p:txBody>
      </p:sp>
      <p:sp>
        <p:nvSpPr>
          <p:cNvPr id="194" name="Google Shape;194;p24">
            <a:extLst>
              <a:ext uri="{FF2B5EF4-FFF2-40B4-BE49-F238E27FC236}">
                <a16:creationId xmlns:a16="http://schemas.microsoft.com/office/drawing/2014/main" id="{7FA384D3-78AF-337C-C584-8D8428474668}"/>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47</a:t>
            </a:fld>
            <a:endParaRPr/>
          </a:p>
        </p:txBody>
      </p:sp>
    </p:spTree>
    <p:extLst>
      <p:ext uri="{BB962C8B-B14F-4D97-AF65-F5344CB8AC3E}">
        <p14:creationId xmlns:p14="http://schemas.microsoft.com/office/powerpoint/2010/main" val="18946033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5000" t="5000" r="5000"/>
          </a:stretch>
        </a:blipFill>
        <a:effectLst/>
      </p:bgPr>
    </p:bg>
    <p:spTree>
      <p:nvGrpSpPr>
        <p:cNvPr id="1" name="Shape 192">
          <a:extLst>
            <a:ext uri="{FF2B5EF4-FFF2-40B4-BE49-F238E27FC236}">
              <a16:creationId xmlns:a16="http://schemas.microsoft.com/office/drawing/2014/main" id="{81904503-92E6-4CE0-EE58-49F28D99A555}"/>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7ABD18D5-7149-FB67-F422-DFB6E9725439}"/>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Podbean Upload</a:t>
            </a:r>
            <a:endParaRPr sz="1800" dirty="0"/>
          </a:p>
        </p:txBody>
      </p:sp>
      <p:sp>
        <p:nvSpPr>
          <p:cNvPr id="194" name="Google Shape;194;p24">
            <a:extLst>
              <a:ext uri="{FF2B5EF4-FFF2-40B4-BE49-F238E27FC236}">
                <a16:creationId xmlns:a16="http://schemas.microsoft.com/office/drawing/2014/main" id="{0EFE3EE1-327E-55E5-D86B-8EF8DA2C0B42}"/>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48</a:t>
            </a:fld>
            <a:endParaRPr/>
          </a:p>
        </p:txBody>
      </p:sp>
    </p:spTree>
    <p:extLst>
      <p:ext uri="{BB962C8B-B14F-4D97-AF65-F5344CB8AC3E}">
        <p14:creationId xmlns:p14="http://schemas.microsoft.com/office/powerpoint/2010/main" val="68016962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4000" b="-34000"/>
          </a:stretch>
        </a:blipFill>
        <a:effectLst/>
      </p:bgPr>
    </p:bg>
    <p:spTree>
      <p:nvGrpSpPr>
        <p:cNvPr id="1" name="Shape 192">
          <a:extLst>
            <a:ext uri="{FF2B5EF4-FFF2-40B4-BE49-F238E27FC236}">
              <a16:creationId xmlns:a16="http://schemas.microsoft.com/office/drawing/2014/main" id="{E27492E5-03F3-1092-F5ED-08BE85BA146A}"/>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A4EAC8F6-79F4-6BA5-1056-F198CA431A0B}"/>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Transcript Extraction</a:t>
            </a:r>
            <a:endParaRPr sz="1800" dirty="0"/>
          </a:p>
        </p:txBody>
      </p:sp>
      <p:sp>
        <p:nvSpPr>
          <p:cNvPr id="194" name="Google Shape;194;p24">
            <a:extLst>
              <a:ext uri="{FF2B5EF4-FFF2-40B4-BE49-F238E27FC236}">
                <a16:creationId xmlns:a16="http://schemas.microsoft.com/office/drawing/2014/main" id="{B52A6FCA-F2A9-AB41-77CF-CC9152B8EFF8}"/>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49</a:t>
            </a:fld>
            <a:endParaRPr/>
          </a:p>
        </p:txBody>
      </p:sp>
    </p:spTree>
    <p:extLst>
      <p:ext uri="{BB962C8B-B14F-4D97-AF65-F5344CB8AC3E}">
        <p14:creationId xmlns:p14="http://schemas.microsoft.com/office/powerpoint/2010/main" val="4275966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Shape 135"/>
        <p:cNvGrpSpPr/>
        <p:nvPr/>
      </p:nvGrpSpPr>
      <p:grpSpPr>
        <a:xfrm>
          <a:off x="0" y="0"/>
          <a:ext cx="0" cy="0"/>
          <a:chOff x="0" y="0"/>
          <a:chExt cx="0" cy="0"/>
        </a:xfrm>
      </p:grpSpPr>
      <p:sp>
        <p:nvSpPr>
          <p:cNvPr id="136" name="Google Shape;136;p18"/>
          <p:cNvSpPr txBox="1">
            <a:spLocks noGrp="1"/>
          </p:cNvSpPr>
          <p:nvPr>
            <p:ph type="ctrTitle" idx="4294967295"/>
          </p:nvPr>
        </p:nvSpPr>
        <p:spPr>
          <a:xfrm>
            <a:off x="316453" y="1582882"/>
            <a:ext cx="8511093" cy="3560618"/>
          </a:xfrm>
          <a:prstGeom prst="rect">
            <a:avLst/>
          </a:prstGeom>
        </p:spPr>
        <p:txBody>
          <a:bodyPr spcFirstLastPara="1" wrap="square" lIns="0" tIns="0" rIns="0" bIns="0" anchor="b" anchorCtr="0">
            <a:noAutofit/>
          </a:bodyPr>
          <a:lstStyle/>
          <a:p>
            <a:pPr marL="0" lvl="0" indent="0" algn="ctr" rtl="0">
              <a:lnSpc>
                <a:spcPct val="80000"/>
              </a:lnSpc>
              <a:spcBef>
                <a:spcPts val="0"/>
              </a:spcBef>
              <a:spcAft>
                <a:spcPts val="0"/>
              </a:spcAft>
              <a:buNone/>
            </a:pPr>
            <a:r>
              <a:rPr lang="en-US" sz="2800" dirty="0">
                <a:solidFill>
                  <a:schemeClr val="lt1"/>
                </a:solidFill>
              </a:rPr>
              <a:t>“My biggest memory of that time was actually watching Monday Night Football and the Bengals were on it, probably in like 2003. And you know, to this day on Monday Night Football on the broadcast, they do like kind of shots from around the city of just different street corners or what have you, to see what sort of night life is going on. And I remember the announcers making a</a:t>
            </a:r>
            <a:br>
              <a:rPr lang="en-US" sz="2800" dirty="0">
                <a:solidFill>
                  <a:schemeClr val="lt1"/>
                </a:solidFill>
              </a:rPr>
            </a:br>
            <a:r>
              <a:rPr lang="en-US" sz="2800" dirty="0">
                <a:solidFill>
                  <a:schemeClr val="lt1"/>
                </a:solidFill>
              </a:rPr>
              <a:t>joke because there was no one on the streets.”</a:t>
            </a:r>
            <a:br>
              <a:rPr lang="en-US" sz="2800" dirty="0">
                <a:solidFill>
                  <a:schemeClr val="lt1"/>
                </a:solidFill>
              </a:rPr>
            </a:br>
            <a:r>
              <a:rPr lang="en-US" sz="2800" dirty="0">
                <a:solidFill>
                  <a:schemeClr val="accent1"/>
                </a:solidFill>
              </a:rPr>
              <a:t>Bill Schult Interview</a:t>
            </a:r>
            <a:endParaRPr lang="en-US" sz="2800" dirty="0">
              <a:solidFill>
                <a:schemeClr val="lt1"/>
              </a:solidFill>
            </a:endParaRPr>
          </a:p>
        </p:txBody>
      </p:sp>
      <p:sp>
        <p:nvSpPr>
          <p:cNvPr id="150" name="Google Shape;150;p1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0000"/>
          </a:stretch>
        </a:blipFill>
        <a:effectLst/>
      </p:bgPr>
    </p:bg>
    <p:spTree>
      <p:nvGrpSpPr>
        <p:cNvPr id="1" name="Shape 128">
          <a:extLst>
            <a:ext uri="{FF2B5EF4-FFF2-40B4-BE49-F238E27FC236}">
              <a16:creationId xmlns:a16="http://schemas.microsoft.com/office/drawing/2014/main" id="{38F5425A-C413-B28E-B798-8E1F4DB700AF}"/>
            </a:ext>
          </a:extLst>
        </p:cNvPr>
        <p:cNvGrpSpPr/>
        <p:nvPr/>
      </p:nvGrpSpPr>
      <p:grpSpPr>
        <a:xfrm>
          <a:off x="0" y="0"/>
          <a:ext cx="0" cy="0"/>
          <a:chOff x="0" y="0"/>
          <a:chExt cx="0" cy="0"/>
        </a:xfrm>
      </p:grpSpPr>
      <p:sp>
        <p:nvSpPr>
          <p:cNvPr id="129" name="Google Shape;129;p17">
            <a:extLst>
              <a:ext uri="{FF2B5EF4-FFF2-40B4-BE49-F238E27FC236}">
                <a16:creationId xmlns:a16="http://schemas.microsoft.com/office/drawing/2014/main" id="{F2E108D9-23AC-CCF2-1081-653D91546B9C}"/>
              </a:ext>
            </a:extLst>
          </p:cNvPr>
          <p:cNvSpPr txBox="1">
            <a:spLocks noGrp="1"/>
          </p:cNvSpPr>
          <p:nvPr>
            <p:ph type="ctrTitle"/>
          </p:nvPr>
        </p:nvSpPr>
        <p:spPr>
          <a:xfrm>
            <a:off x="1481470" y="2906233"/>
            <a:ext cx="7386083" cy="522742"/>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Renaissance under Threat?</a:t>
            </a:r>
            <a:endParaRPr dirty="0"/>
          </a:p>
        </p:txBody>
      </p:sp>
      <p:sp>
        <p:nvSpPr>
          <p:cNvPr id="131" name="Google Shape;131;p17">
            <a:extLst>
              <a:ext uri="{FF2B5EF4-FFF2-40B4-BE49-F238E27FC236}">
                <a16:creationId xmlns:a16="http://schemas.microsoft.com/office/drawing/2014/main" id="{6CA1AE02-90AE-F648-B0E7-C38CF4B6C3C9}"/>
              </a:ext>
            </a:extLst>
          </p:cNvPr>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dirty="0">
                <a:solidFill>
                  <a:schemeClr val="lt1"/>
                </a:solidFill>
                <a:latin typeface="Red Hat Display Black"/>
                <a:ea typeface="Raleway"/>
                <a:cs typeface="Raleway"/>
                <a:sym typeface="Red Hat Display Black"/>
              </a:rPr>
              <a:t>6</a:t>
            </a:r>
            <a:endParaRPr sz="72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8527940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 b="-1000"/>
          </a:stretch>
        </a:blipFill>
        <a:effectLst/>
      </p:bgPr>
    </p:bg>
    <p:spTree>
      <p:nvGrpSpPr>
        <p:cNvPr id="1" name="Shape 135">
          <a:extLst>
            <a:ext uri="{FF2B5EF4-FFF2-40B4-BE49-F238E27FC236}">
              <a16:creationId xmlns:a16="http://schemas.microsoft.com/office/drawing/2014/main" id="{3BFA8258-9D61-2B3C-4165-7E68D77657AD}"/>
            </a:ext>
          </a:extLst>
        </p:cNvPr>
        <p:cNvGrpSpPr/>
        <p:nvPr/>
      </p:nvGrpSpPr>
      <p:grpSpPr>
        <a:xfrm>
          <a:off x="0" y="0"/>
          <a:ext cx="0" cy="0"/>
          <a:chOff x="0" y="0"/>
          <a:chExt cx="0" cy="0"/>
        </a:xfrm>
      </p:grpSpPr>
      <p:sp>
        <p:nvSpPr>
          <p:cNvPr id="136" name="Google Shape;136;p18">
            <a:extLst>
              <a:ext uri="{FF2B5EF4-FFF2-40B4-BE49-F238E27FC236}">
                <a16:creationId xmlns:a16="http://schemas.microsoft.com/office/drawing/2014/main" id="{2ABB1EBB-784E-2EC7-505C-1E6363A9B970}"/>
              </a:ext>
            </a:extLst>
          </p:cNvPr>
          <p:cNvSpPr txBox="1">
            <a:spLocks noGrp="1"/>
          </p:cNvSpPr>
          <p:nvPr>
            <p:ph type="ctrTitle" idx="4294967295"/>
          </p:nvPr>
        </p:nvSpPr>
        <p:spPr>
          <a:xfrm>
            <a:off x="316453" y="2251364"/>
            <a:ext cx="8511093" cy="2892136"/>
          </a:xfrm>
          <a:prstGeom prst="rect">
            <a:avLst/>
          </a:prstGeom>
        </p:spPr>
        <p:txBody>
          <a:bodyPr spcFirstLastPara="1" wrap="square" lIns="0" tIns="0" rIns="0" bIns="0" anchor="b" anchorCtr="0">
            <a:noAutofit/>
          </a:bodyPr>
          <a:lstStyle/>
          <a:p>
            <a:pPr marL="0" lvl="0" indent="0" algn="ctr" rtl="0">
              <a:lnSpc>
                <a:spcPct val="80000"/>
              </a:lnSpc>
              <a:spcBef>
                <a:spcPts val="0"/>
              </a:spcBef>
              <a:spcAft>
                <a:spcPts val="0"/>
              </a:spcAft>
              <a:buNone/>
            </a:pPr>
            <a:r>
              <a:rPr lang="en-US" sz="2800" dirty="0">
                <a:solidFill>
                  <a:schemeClr val="lt1"/>
                </a:solidFill>
              </a:rPr>
              <a:t>“I think Smale Park was a bigger effect than the banks was. Because the banks, They were still a little bit away from the river itself. Having a small park down there that overlooks the river and runs all the way up and down. You can you can take a walk for a couple 3 miles along the riverfront now.”</a:t>
            </a:r>
            <a:br>
              <a:rPr lang="en-US" sz="2800" dirty="0">
                <a:solidFill>
                  <a:schemeClr val="lt1"/>
                </a:solidFill>
              </a:rPr>
            </a:br>
            <a:r>
              <a:rPr lang="en-US" sz="2800" dirty="0">
                <a:solidFill>
                  <a:schemeClr val="accent1"/>
                </a:solidFill>
              </a:rPr>
              <a:t>Bob Schindler Interview</a:t>
            </a:r>
            <a:endParaRPr lang="en-US" sz="2800" dirty="0">
              <a:solidFill>
                <a:schemeClr val="lt1"/>
              </a:solidFill>
            </a:endParaRPr>
          </a:p>
        </p:txBody>
      </p:sp>
      <p:sp>
        <p:nvSpPr>
          <p:cNvPr id="150" name="Google Shape;150;p18">
            <a:extLst>
              <a:ext uri="{FF2B5EF4-FFF2-40B4-BE49-F238E27FC236}">
                <a16:creationId xmlns:a16="http://schemas.microsoft.com/office/drawing/2014/main" id="{2F68F98D-646C-D534-DF8F-D9EF08039949}"/>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51</a:t>
            </a:fld>
            <a:endParaRPr/>
          </a:p>
        </p:txBody>
      </p:sp>
    </p:spTree>
    <p:extLst>
      <p:ext uri="{BB962C8B-B14F-4D97-AF65-F5344CB8AC3E}">
        <p14:creationId xmlns:p14="http://schemas.microsoft.com/office/powerpoint/2010/main" val="29940267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192">
          <a:extLst>
            <a:ext uri="{FF2B5EF4-FFF2-40B4-BE49-F238E27FC236}">
              <a16:creationId xmlns:a16="http://schemas.microsoft.com/office/drawing/2014/main" id="{3F1ACE78-E250-10C5-6542-90F4B2D6AE48}"/>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144C0833-6753-F000-8738-DACDDBF73C63}"/>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I-471 Bridge Fire (Playground Arson)</a:t>
            </a:r>
            <a:endParaRPr sz="1800" dirty="0"/>
          </a:p>
        </p:txBody>
      </p:sp>
      <p:sp>
        <p:nvSpPr>
          <p:cNvPr id="194" name="Google Shape;194;p24">
            <a:extLst>
              <a:ext uri="{FF2B5EF4-FFF2-40B4-BE49-F238E27FC236}">
                <a16:creationId xmlns:a16="http://schemas.microsoft.com/office/drawing/2014/main" id="{2BBC0905-48E4-5DDE-E1EE-624F344299D1}"/>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52</a:t>
            </a:fld>
            <a:endParaRPr/>
          </a:p>
        </p:txBody>
      </p:sp>
    </p:spTree>
    <p:extLst>
      <p:ext uri="{BB962C8B-B14F-4D97-AF65-F5344CB8AC3E}">
        <p14:creationId xmlns:p14="http://schemas.microsoft.com/office/powerpoint/2010/main" val="135374496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 b="-1000"/>
          </a:stretch>
        </a:blipFill>
        <a:effectLst/>
      </p:bgPr>
    </p:bg>
    <p:spTree>
      <p:nvGrpSpPr>
        <p:cNvPr id="1" name="Shape 192">
          <a:extLst>
            <a:ext uri="{FF2B5EF4-FFF2-40B4-BE49-F238E27FC236}">
              <a16:creationId xmlns:a16="http://schemas.microsoft.com/office/drawing/2014/main" id="{A203CC6B-8804-38B1-6E00-8EFAB2AA15F8}"/>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2881D177-408D-FF2C-0021-3318C05B0874}"/>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April 7 Historic Flooding</a:t>
            </a:r>
            <a:endParaRPr sz="1800" dirty="0"/>
          </a:p>
        </p:txBody>
      </p:sp>
      <p:sp>
        <p:nvSpPr>
          <p:cNvPr id="194" name="Google Shape;194;p24">
            <a:extLst>
              <a:ext uri="{FF2B5EF4-FFF2-40B4-BE49-F238E27FC236}">
                <a16:creationId xmlns:a16="http://schemas.microsoft.com/office/drawing/2014/main" id="{E480F4B7-509A-A3DC-353D-2260F57866AA}"/>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53</a:t>
            </a:fld>
            <a:endParaRPr/>
          </a:p>
        </p:txBody>
      </p:sp>
    </p:spTree>
    <p:extLst>
      <p:ext uri="{BB962C8B-B14F-4D97-AF65-F5344CB8AC3E}">
        <p14:creationId xmlns:p14="http://schemas.microsoft.com/office/powerpoint/2010/main" val="303081952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34000" t="-20000" r="-34000"/>
          </a:stretch>
        </a:blipFill>
        <a:effectLst/>
      </p:bgPr>
    </p:bg>
    <p:spTree>
      <p:nvGrpSpPr>
        <p:cNvPr id="1" name="Shape 135">
          <a:extLst>
            <a:ext uri="{FF2B5EF4-FFF2-40B4-BE49-F238E27FC236}">
              <a16:creationId xmlns:a16="http://schemas.microsoft.com/office/drawing/2014/main" id="{6532306E-B30B-A3C0-412A-6BD11E4B0154}"/>
            </a:ext>
          </a:extLst>
        </p:cNvPr>
        <p:cNvGrpSpPr/>
        <p:nvPr/>
      </p:nvGrpSpPr>
      <p:grpSpPr>
        <a:xfrm>
          <a:off x="0" y="0"/>
          <a:ext cx="0" cy="0"/>
          <a:chOff x="0" y="0"/>
          <a:chExt cx="0" cy="0"/>
        </a:xfrm>
      </p:grpSpPr>
      <p:sp>
        <p:nvSpPr>
          <p:cNvPr id="136" name="Google Shape;136;p18">
            <a:extLst>
              <a:ext uri="{FF2B5EF4-FFF2-40B4-BE49-F238E27FC236}">
                <a16:creationId xmlns:a16="http://schemas.microsoft.com/office/drawing/2014/main" id="{2A41E730-90FF-A36B-B60F-45E992E2992E}"/>
              </a:ext>
            </a:extLst>
          </p:cNvPr>
          <p:cNvSpPr txBox="1">
            <a:spLocks noGrp="1"/>
          </p:cNvSpPr>
          <p:nvPr>
            <p:ph type="ctrTitle" idx="4294967295"/>
          </p:nvPr>
        </p:nvSpPr>
        <p:spPr>
          <a:xfrm>
            <a:off x="316453" y="2251364"/>
            <a:ext cx="8511093" cy="2892136"/>
          </a:xfrm>
          <a:prstGeom prst="rect">
            <a:avLst/>
          </a:prstGeom>
        </p:spPr>
        <p:txBody>
          <a:bodyPr spcFirstLastPara="1" wrap="square" lIns="0" tIns="0" rIns="0" bIns="0" anchor="b" anchorCtr="0">
            <a:noAutofit/>
          </a:bodyPr>
          <a:lstStyle/>
          <a:p>
            <a:pPr marL="0" lvl="0" indent="0" algn="ctr" rtl="0">
              <a:lnSpc>
                <a:spcPct val="80000"/>
              </a:lnSpc>
              <a:spcBef>
                <a:spcPts val="0"/>
              </a:spcBef>
              <a:spcAft>
                <a:spcPts val="0"/>
              </a:spcAft>
              <a:buNone/>
            </a:pPr>
            <a:r>
              <a:rPr lang="en-US" sz="2800" dirty="0">
                <a:solidFill>
                  <a:schemeClr val="lt1"/>
                </a:solidFill>
              </a:rPr>
              <a:t>“For example, like I know the banks, you know it. It underwent a lot over a decade ago. But even recently, like. Well, like, that's just like a popular hangout area. You know, recreation area, drinking area, even over the last like probably five or six years, it's seen a ton of development.”</a:t>
            </a:r>
            <a:br>
              <a:rPr lang="en-US" sz="2800" dirty="0">
                <a:solidFill>
                  <a:schemeClr val="lt1"/>
                </a:solidFill>
              </a:rPr>
            </a:br>
            <a:r>
              <a:rPr lang="en-US" sz="2800" dirty="0">
                <a:solidFill>
                  <a:schemeClr val="accent1"/>
                </a:solidFill>
              </a:rPr>
              <a:t>Bob Schindler Interview</a:t>
            </a:r>
            <a:endParaRPr lang="en-US" sz="2800" dirty="0">
              <a:solidFill>
                <a:schemeClr val="lt1"/>
              </a:solidFill>
            </a:endParaRPr>
          </a:p>
        </p:txBody>
      </p:sp>
      <p:sp>
        <p:nvSpPr>
          <p:cNvPr id="150" name="Google Shape;150;p18">
            <a:extLst>
              <a:ext uri="{FF2B5EF4-FFF2-40B4-BE49-F238E27FC236}">
                <a16:creationId xmlns:a16="http://schemas.microsoft.com/office/drawing/2014/main" id="{20934649-2BB8-28EE-2489-9F1E7B4A4680}"/>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54</a:t>
            </a:fld>
            <a:endParaRPr/>
          </a:p>
        </p:txBody>
      </p:sp>
    </p:spTree>
    <p:extLst>
      <p:ext uri="{BB962C8B-B14F-4D97-AF65-F5344CB8AC3E}">
        <p14:creationId xmlns:p14="http://schemas.microsoft.com/office/powerpoint/2010/main" val="136068219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0" t="20000" b="-33000"/>
          </a:stretch>
        </a:blipFill>
        <a:effectLst/>
      </p:bgPr>
    </p:bg>
    <p:spTree>
      <p:nvGrpSpPr>
        <p:cNvPr id="1" name="Shape 192">
          <a:extLst>
            <a:ext uri="{FF2B5EF4-FFF2-40B4-BE49-F238E27FC236}">
              <a16:creationId xmlns:a16="http://schemas.microsoft.com/office/drawing/2014/main" id="{D6458B7A-1FB8-1F04-74AA-BBFE887911C9}"/>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53947AB2-273A-C27D-522C-73D505FF5414}"/>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Banks shortcomings?</a:t>
            </a:r>
            <a:endParaRPr sz="1800" dirty="0"/>
          </a:p>
        </p:txBody>
      </p:sp>
      <p:sp>
        <p:nvSpPr>
          <p:cNvPr id="194" name="Google Shape;194;p24">
            <a:extLst>
              <a:ext uri="{FF2B5EF4-FFF2-40B4-BE49-F238E27FC236}">
                <a16:creationId xmlns:a16="http://schemas.microsoft.com/office/drawing/2014/main" id="{1097A163-FEAA-BEB0-EF05-A4B1C6FD148B}"/>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55</a:t>
            </a:fld>
            <a:endParaRPr/>
          </a:p>
        </p:txBody>
      </p:sp>
    </p:spTree>
    <p:extLst>
      <p:ext uri="{BB962C8B-B14F-4D97-AF65-F5344CB8AC3E}">
        <p14:creationId xmlns:p14="http://schemas.microsoft.com/office/powerpoint/2010/main" val="218908713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5000" t="20000" r="5000" b="-31000"/>
          </a:stretch>
        </a:blipFill>
        <a:effectLst/>
      </p:bgPr>
    </p:bg>
    <p:spTree>
      <p:nvGrpSpPr>
        <p:cNvPr id="1" name="Shape 192">
          <a:extLst>
            <a:ext uri="{FF2B5EF4-FFF2-40B4-BE49-F238E27FC236}">
              <a16:creationId xmlns:a16="http://schemas.microsoft.com/office/drawing/2014/main" id="{11D3A5D2-F3A3-7F54-02FC-65787877AADF}"/>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3482B583-9C97-C1D9-F8F7-2B7C7B130384}"/>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Brent Spence Problems?</a:t>
            </a:r>
            <a:endParaRPr sz="1800" dirty="0"/>
          </a:p>
        </p:txBody>
      </p:sp>
      <p:sp>
        <p:nvSpPr>
          <p:cNvPr id="194" name="Google Shape;194;p24">
            <a:extLst>
              <a:ext uri="{FF2B5EF4-FFF2-40B4-BE49-F238E27FC236}">
                <a16:creationId xmlns:a16="http://schemas.microsoft.com/office/drawing/2014/main" id="{E65CE5AE-363E-E1BA-3970-640A83DBC746}"/>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56</a:t>
            </a:fld>
            <a:endParaRPr/>
          </a:p>
        </p:txBody>
      </p:sp>
    </p:spTree>
    <p:extLst>
      <p:ext uri="{BB962C8B-B14F-4D97-AF65-F5344CB8AC3E}">
        <p14:creationId xmlns:p14="http://schemas.microsoft.com/office/powerpoint/2010/main" val="258341848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5000" t="20000" r="5000"/>
          </a:stretch>
        </a:blipFill>
        <a:effectLst/>
      </p:bgPr>
    </p:bg>
    <p:spTree>
      <p:nvGrpSpPr>
        <p:cNvPr id="1" name="Shape 192">
          <a:extLst>
            <a:ext uri="{FF2B5EF4-FFF2-40B4-BE49-F238E27FC236}">
              <a16:creationId xmlns:a16="http://schemas.microsoft.com/office/drawing/2014/main" id="{68F4FF98-CB35-CBE6-60D8-B31A05B1D721}"/>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36408A81-094F-6291-D0CD-B9C02E5B6DBC}"/>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Bengals Moving?</a:t>
            </a:r>
            <a:endParaRPr sz="1800" dirty="0"/>
          </a:p>
        </p:txBody>
      </p:sp>
      <p:sp>
        <p:nvSpPr>
          <p:cNvPr id="194" name="Google Shape;194;p24">
            <a:extLst>
              <a:ext uri="{FF2B5EF4-FFF2-40B4-BE49-F238E27FC236}">
                <a16:creationId xmlns:a16="http://schemas.microsoft.com/office/drawing/2014/main" id="{44C89A4E-8FF6-A9D1-512D-94E29A6A0B83}"/>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57</a:t>
            </a:fld>
            <a:endParaRPr/>
          </a:p>
        </p:txBody>
      </p:sp>
    </p:spTree>
    <p:extLst>
      <p:ext uri="{BB962C8B-B14F-4D97-AF65-F5344CB8AC3E}">
        <p14:creationId xmlns:p14="http://schemas.microsoft.com/office/powerpoint/2010/main" val="278885698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5000" r="5000" b="-39000"/>
          </a:stretch>
        </a:blipFill>
        <a:effectLst/>
      </p:bgPr>
    </p:bg>
    <p:spTree>
      <p:nvGrpSpPr>
        <p:cNvPr id="1" name="Shape 192">
          <a:extLst>
            <a:ext uri="{FF2B5EF4-FFF2-40B4-BE49-F238E27FC236}">
              <a16:creationId xmlns:a16="http://schemas.microsoft.com/office/drawing/2014/main" id="{EB09D404-70FB-9F93-7E7D-8494A950D38F}"/>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086521D1-CF17-7B34-E723-F9EE43CE9C7B}"/>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Tourism under threat?</a:t>
            </a:r>
            <a:endParaRPr sz="1800" dirty="0"/>
          </a:p>
        </p:txBody>
      </p:sp>
      <p:sp>
        <p:nvSpPr>
          <p:cNvPr id="194" name="Google Shape;194;p24">
            <a:extLst>
              <a:ext uri="{FF2B5EF4-FFF2-40B4-BE49-F238E27FC236}">
                <a16:creationId xmlns:a16="http://schemas.microsoft.com/office/drawing/2014/main" id="{4AA92403-7B9D-93FB-93E8-D687820AE85C}"/>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58</a:t>
            </a:fld>
            <a:endParaRPr/>
          </a:p>
        </p:txBody>
      </p:sp>
    </p:spTree>
    <p:extLst>
      <p:ext uri="{BB962C8B-B14F-4D97-AF65-F5344CB8AC3E}">
        <p14:creationId xmlns:p14="http://schemas.microsoft.com/office/powerpoint/2010/main" val="398241326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5000" t="25000" r="5000" b="-25000"/>
          </a:stretch>
        </a:blipFill>
        <a:effectLst/>
      </p:bgPr>
    </p:bg>
    <p:spTree>
      <p:nvGrpSpPr>
        <p:cNvPr id="1" name="Shape 192">
          <a:extLst>
            <a:ext uri="{FF2B5EF4-FFF2-40B4-BE49-F238E27FC236}">
              <a16:creationId xmlns:a16="http://schemas.microsoft.com/office/drawing/2014/main" id="{43BF3F86-8085-01F1-8763-7D8E444BBC99}"/>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6AB4D7BE-8986-564D-FCCF-69B74A4D3C67}"/>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dirty="0"/>
              <a:t>Tourism under threat?</a:t>
            </a:r>
            <a:endParaRPr sz="1800" dirty="0"/>
          </a:p>
        </p:txBody>
      </p:sp>
      <p:sp>
        <p:nvSpPr>
          <p:cNvPr id="194" name="Google Shape;194;p24">
            <a:extLst>
              <a:ext uri="{FF2B5EF4-FFF2-40B4-BE49-F238E27FC236}">
                <a16:creationId xmlns:a16="http://schemas.microsoft.com/office/drawing/2014/main" id="{2ECC158C-2E7D-ACBA-044E-C5BD8EEC252C}"/>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59</a:t>
            </a:fld>
            <a:endParaRPr/>
          </a:p>
        </p:txBody>
      </p:sp>
    </p:spTree>
    <p:extLst>
      <p:ext uri="{BB962C8B-B14F-4D97-AF65-F5344CB8AC3E}">
        <p14:creationId xmlns:p14="http://schemas.microsoft.com/office/powerpoint/2010/main" val="3051347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60"/>
        <p:cNvGrpSpPr/>
        <p:nvPr/>
      </p:nvGrpSpPr>
      <p:grpSpPr>
        <a:xfrm>
          <a:off x="0" y="0"/>
          <a:ext cx="0" cy="0"/>
          <a:chOff x="0" y="0"/>
          <a:chExt cx="0" cy="0"/>
        </a:xfrm>
      </p:grpSpPr>
      <p:sp>
        <p:nvSpPr>
          <p:cNvPr id="161" name="Google Shape;161;p20"/>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Statistical Inspiration</a:t>
            </a:r>
            <a:endParaRPr dirty="0"/>
          </a:p>
        </p:txBody>
      </p:sp>
      <p:sp>
        <p:nvSpPr>
          <p:cNvPr id="162" name="Google Shape;162;p20"/>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 dirty="0"/>
              <a:t>In 2010, Cincinnati’s population had fallen to 296,943 from a peak of 503,998 in 1950.</a:t>
            </a:r>
            <a:endParaRPr dirty="0"/>
          </a:p>
          <a:p>
            <a:pPr marL="457200" lvl="0" indent="-381000" algn="l" rtl="0">
              <a:spcBef>
                <a:spcPts val="0"/>
              </a:spcBef>
              <a:spcAft>
                <a:spcPts val="0"/>
              </a:spcAft>
              <a:buSzPts val="2400"/>
              <a:buChar char="╸"/>
            </a:pPr>
            <a:r>
              <a:rPr lang="en" dirty="0"/>
              <a:t>In 2020, that trend reversed with Cincinnati growing to 309, 317</a:t>
            </a:r>
            <a:endParaRPr lang="en-US" dirty="0"/>
          </a:p>
          <a:p>
            <a:pPr marL="457200" lvl="0" indent="-381000" algn="l" rtl="0">
              <a:spcBef>
                <a:spcPts val="0"/>
              </a:spcBef>
              <a:spcAft>
                <a:spcPts val="0"/>
              </a:spcAft>
              <a:buSzPts val="2400"/>
              <a:buChar char="╸"/>
            </a:pPr>
            <a:r>
              <a:rPr lang="en-US" dirty="0"/>
              <a:t>Census Tract 265 was a main driver, </a:t>
            </a:r>
            <a:r>
              <a:rPr lang="en-US"/>
              <a:t>gaining 1,037 people</a:t>
            </a:r>
            <a:endParaRPr dirty="0"/>
          </a:p>
        </p:txBody>
      </p:sp>
      <p:sp>
        <p:nvSpPr>
          <p:cNvPr id="163" name="Google Shape;163;p2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2563BA63-06B4-008B-866F-5D3BDD2CBDF5}"/>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8E5B6EF0-3263-CB6D-B4CB-098D9F121AC0}"/>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Overaction?</a:t>
            </a:r>
            <a:endParaRPr sz="4000" dirty="0">
              <a:solidFill>
                <a:schemeClr val="accent1"/>
              </a:solidFill>
            </a:endParaRPr>
          </a:p>
        </p:txBody>
      </p:sp>
      <p:sp>
        <p:nvSpPr>
          <p:cNvPr id="122" name="Google Shape;122;p16">
            <a:extLst>
              <a:ext uri="{FF2B5EF4-FFF2-40B4-BE49-F238E27FC236}">
                <a16:creationId xmlns:a16="http://schemas.microsoft.com/office/drawing/2014/main" id="{5EE5456D-7C04-EF09-09BC-DF3ECFA7CEA0}"/>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Maybe the news just makes us overreact?</a:t>
            </a:r>
          </a:p>
          <a:p>
            <a:pPr marL="0" lvl="0" indent="0" algn="l" rtl="0">
              <a:spcBef>
                <a:spcPts val="600"/>
              </a:spcBef>
              <a:spcAft>
                <a:spcPts val="0"/>
              </a:spcAft>
              <a:buNone/>
            </a:pPr>
            <a:endParaRPr lang="en-US" dirty="0"/>
          </a:p>
          <a:p>
            <a:pPr marL="0" lvl="0" indent="0" algn="l" rtl="0">
              <a:spcBef>
                <a:spcPts val="600"/>
              </a:spcBef>
              <a:spcAft>
                <a:spcPts val="0"/>
              </a:spcAft>
              <a:buNone/>
            </a:pPr>
            <a:r>
              <a:rPr lang="en-US" dirty="0"/>
              <a:t>It appears the baseball and brews carry on.</a:t>
            </a:r>
          </a:p>
        </p:txBody>
      </p:sp>
      <p:sp>
        <p:nvSpPr>
          <p:cNvPr id="123" name="Google Shape;123;p16">
            <a:extLst>
              <a:ext uri="{FF2B5EF4-FFF2-40B4-BE49-F238E27FC236}">
                <a16:creationId xmlns:a16="http://schemas.microsoft.com/office/drawing/2014/main" id="{B3BD1C63-931C-547E-EE18-1D23E8D1D2CD}"/>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60</a:t>
            </a:fld>
            <a:endParaRPr/>
          </a:p>
        </p:txBody>
      </p:sp>
      <p:pic>
        <p:nvPicPr>
          <p:cNvPr id="124" name="Google Shape;124;p16">
            <a:extLst>
              <a:ext uri="{FF2B5EF4-FFF2-40B4-BE49-F238E27FC236}">
                <a16:creationId xmlns:a16="http://schemas.microsoft.com/office/drawing/2014/main" id="{B64D10F3-ED63-FF6E-C943-B4D052E6AFC8}"/>
              </a:ext>
            </a:extLst>
          </p:cNvPr>
          <p:cNvPicPr preferRelativeResize="0">
            <a:picLocks/>
          </p:cNvPicPr>
          <p:nvPr/>
        </p:nvPicPr>
        <p:blipFill>
          <a:blip r:embed="rId3"/>
          <a:stretch/>
        </p:blipFill>
        <p:spPr>
          <a:xfrm>
            <a:off x="4773134" y="0"/>
            <a:ext cx="4370865" cy="5063836"/>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4386089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36"/>
        <p:cNvGrpSpPr/>
        <p:nvPr/>
      </p:nvGrpSpPr>
      <p:grpSpPr>
        <a:xfrm>
          <a:off x="0" y="0"/>
          <a:ext cx="0" cy="0"/>
          <a:chOff x="0" y="0"/>
          <a:chExt cx="0" cy="0"/>
        </a:xfrm>
      </p:grpSpPr>
      <p:sp>
        <p:nvSpPr>
          <p:cNvPr id="337" name="Google Shape;337;p36"/>
          <p:cNvSpPr txBox="1">
            <a:spLocks noGrp="1"/>
          </p:cNvSpPr>
          <p:nvPr>
            <p:ph type="title"/>
          </p:nvPr>
        </p:nvSpPr>
        <p:spPr>
          <a:xfrm>
            <a:off x="913175" y="119428"/>
            <a:ext cx="4190400" cy="1199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7200" dirty="0">
                <a:solidFill>
                  <a:schemeClr val="accent1"/>
                </a:solidFill>
              </a:rPr>
              <a:t>Thanks!</a:t>
            </a:r>
            <a:endParaRPr sz="7200" dirty="0">
              <a:solidFill>
                <a:schemeClr val="accent1"/>
              </a:solidFill>
            </a:endParaRPr>
          </a:p>
        </p:txBody>
      </p:sp>
      <p:sp>
        <p:nvSpPr>
          <p:cNvPr id="338" name="Google Shape;338;p36"/>
          <p:cNvSpPr txBox="1">
            <a:spLocks noGrp="1"/>
          </p:cNvSpPr>
          <p:nvPr>
            <p:ph type="body" idx="1"/>
          </p:nvPr>
        </p:nvSpPr>
        <p:spPr>
          <a:xfrm>
            <a:off x="913175" y="1239982"/>
            <a:ext cx="3467100" cy="35952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dirty="0">
                <a:solidFill>
                  <a:schemeClr val="lt1"/>
                </a:solidFill>
              </a:rPr>
              <a:t>You can find me at:</a:t>
            </a:r>
            <a:endParaRPr dirty="0">
              <a:solidFill>
                <a:schemeClr val="lt1"/>
              </a:solidFill>
            </a:endParaRPr>
          </a:p>
          <a:p>
            <a:pPr marL="457200" lvl="0" indent="-355600" algn="l" rtl="0">
              <a:spcBef>
                <a:spcPts val="600"/>
              </a:spcBef>
              <a:spcAft>
                <a:spcPts val="0"/>
              </a:spcAft>
              <a:buSzPts val="2000"/>
              <a:buChar char="╸"/>
            </a:pPr>
            <a:r>
              <a:rPr lang="en-US" dirty="0">
                <a:solidFill>
                  <a:schemeClr val="lt1"/>
                </a:solidFill>
                <a:hlinkClick r:id="rId3"/>
              </a:rPr>
              <a:t>https://www.linkedin.com/in/charles-altendorf/</a:t>
            </a:r>
            <a:endParaRPr lang="en-US" dirty="0">
              <a:solidFill>
                <a:schemeClr val="lt1"/>
              </a:solidFill>
            </a:endParaRPr>
          </a:p>
          <a:p>
            <a:pPr marL="457200" lvl="0" indent="-355600" algn="l" rtl="0">
              <a:spcBef>
                <a:spcPts val="600"/>
              </a:spcBef>
              <a:spcAft>
                <a:spcPts val="0"/>
              </a:spcAft>
              <a:buSzPts val="2000"/>
              <a:buChar char="╸"/>
            </a:pPr>
            <a:r>
              <a:rPr lang="en-US" dirty="0">
                <a:solidFill>
                  <a:schemeClr val="lt1"/>
                </a:solidFill>
              </a:rPr>
              <a:t>T</a:t>
            </a:r>
            <a:r>
              <a:rPr lang="en" dirty="0">
                <a:solidFill>
                  <a:schemeClr val="lt1"/>
                </a:solidFill>
              </a:rPr>
              <a:t>he annual Geography in Bluegrass Day celebration</a:t>
            </a:r>
          </a:p>
          <a:p>
            <a:pPr marL="457200" lvl="0" indent="-355600" algn="l" rtl="0">
              <a:spcBef>
                <a:spcPts val="600"/>
              </a:spcBef>
              <a:spcAft>
                <a:spcPts val="0"/>
              </a:spcAft>
              <a:buSzPts val="2000"/>
              <a:buChar char="╸"/>
            </a:pPr>
            <a:r>
              <a:rPr lang="en" dirty="0">
                <a:solidFill>
                  <a:schemeClr val="lt1"/>
                </a:solidFill>
              </a:rPr>
              <a:t>Kentucky Association of Mapping Professionals Events</a:t>
            </a:r>
            <a:endParaRPr dirty="0">
              <a:solidFill>
                <a:schemeClr val="lt1"/>
              </a:solidFill>
            </a:endParaRPr>
          </a:p>
        </p:txBody>
      </p:sp>
      <p:sp>
        <p:nvSpPr>
          <p:cNvPr id="339" name="Google Shape;339;p3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61</a:t>
            </a:fld>
            <a:endParaRPr/>
          </a:p>
        </p:txBody>
      </p:sp>
      <p:pic>
        <p:nvPicPr>
          <p:cNvPr id="340" name="Google Shape;340;p36"/>
          <p:cNvPicPr preferRelativeResize="0"/>
          <p:nvPr/>
        </p:nvPicPr>
        <p:blipFill>
          <a:blip r:embed="rId4"/>
          <a:srcRect t="12500" b="12500"/>
          <a:stretch/>
        </p:blipFill>
        <p:spPr>
          <a:xfrm>
            <a:off x="4763727"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37"/>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Credits</a:t>
            </a:r>
            <a:endParaRPr/>
          </a:p>
        </p:txBody>
      </p:sp>
      <p:sp>
        <p:nvSpPr>
          <p:cNvPr id="346" name="Google Shape;346;p37"/>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000"/>
              <a:t>Special thanks to all the people who made and released these awesome resources for free:</a:t>
            </a:r>
            <a:endParaRPr sz="2000"/>
          </a:p>
          <a:p>
            <a:pPr marL="457200" lvl="0" indent="-355600" algn="l" rtl="0">
              <a:lnSpc>
                <a:spcPct val="115000"/>
              </a:lnSpc>
              <a:spcBef>
                <a:spcPts val="600"/>
              </a:spcBef>
              <a:spcAft>
                <a:spcPts val="0"/>
              </a:spcAft>
              <a:buSzPts val="2000"/>
              <a:buChar char="╸"/>
            </a:pPr>
            <a:r>
              <a:rPr lang="en" sz="2000"/>
              <a:t>Presentation template by </a:t>
            </a:r>
            <a:r>
              <a:rPr lang="en" sz="2000" u="sng">
                <a:solidFill>
                  <a:schemeClr val="hlink"/>
                </a:solidFill>
                <a:hlinkClick r:id="rId3"/>
              </a:rPr>
              <a:t>SlidesCarnival</a:t>
            </a:r>
            <a:endParaRPr sz="2000"/>
          </a:p>
          <a:p>
            <a:pPr marL="457200" lvl="0" indent="-355600" algn="l" rtl="0">
              <a:lnSpc>
                <a:spcPct val="115000"/>
              </a:lnSpc>
              <a:spcBef>
                <a:spcPts val="0"/>
              </a:spcBef>
              <a:spcAft>
                <a:spcPts val="0"/>
              </a:spcAft>
              <a:buSzPts val="2000"/>
              <a:buChar char="╸"/>
            </a:pPr>
            <a:r>
              <a:rPr lang="en" sz="2000"/>
              <a:t>Photographs by </a:t>
            </a:r>
            <a:r>
              <a:rPr lang="en" sz="2000" u="sng">
                <a:solidFill>
                  <a:schemeClr val="hlink"/>
                </a:solidFill>
                <a:hlinkClick r:id="rId4"/>
              </a:rPr>
              <a:t>Unsplash</a:t>
            </a:r>
            <a:endParaRPr sz="2000"/>
          </a:p>
        </p:txBody>
      </p:sp>
      <p:sp>
        <p:nvSpPr>
          <p:cNvPr id="347" name="Google Shape;347;p3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62</a:t>
            </a:fld>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8"/>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Presentation design</a:t>
            </a:r>
            <a:endParaRPr/>
          </a:p>
        </p:txBody>
      </p:sp>
      <p:sp>
        <p:nvSpPr>
          <p:cNvPr id="353" name="Google Shape;353;p38"/>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400"/>
              <a:t>This presentation uses the following typographies:</a:t>
            </a:r>
            <a:endParaRPr sz="1400"/>
          </a:p>
          <a:p>
            <a:pPr marL="457200" lvl="0" indent="-317500" algn="l" rtl="0">
              <a:lnSpc>
                <a:spcPct val="115000"/>
              </a:lnSpc>
              <a:spcBef>
                <a:spcPts val="600"/>
              </a:spcBef>
              <a:spcAft>
                <a:spcPts val="0"/>
              </a:spcAft>
              <a:buSzPts val="1400"/>
              <a:buChar char="╸"/>
            </a:pPr>
            <a:r>
              <a:rPr lang="en" sz="1400"/>
              <a:t>Titles: Red Hat Display</a:t>
            </a:r>
            <a:endParaRPr sz="1400"/>
          </a:p>
          <a:p>
            <a:pPr marL="457200" lvl="0" indent="-317500" algn="l" rtl="0">
              <a:lnSpc>
                <a:spcPct val="115000"/>
              </a:lnSpc>
              <a:spcBef>
                <a:spcPts val="0"/>
              </a:spcBef>
              <a:spcAft>
                <a:spcPts val="0"/>
              </a:spcAft>
              <a:buSzPts val="1400"/>
              <a:buChar char="╸"/>
            </a:pPr>
            <a:r>
              <a:rPr lang="en" sz="1400"/>
              <a:t>Body copy: Raleway</a:t>
            </a:r>
            <a:endParaRPr sz="1400"/>
          </a:p>
          <a:p>
            <a:pPr marL="0" lvl="0" indent="0" algn="l" rtl="0">
              <a:lnSpc>
                <a:spcPct val="115000"/>
              </a:lnSpc>
              <a:spcBef>
                <a:spcPts val="600"/>
              </a:spcBef>
              <a:spcAft>
                <a:spcPts val="0"/>
              </a:spcAft>
              <a:buNone/>
            </a:pPr>
            <a:r>
              <a:rPr lang="en" sz="1400"/>
              <a:t>Download for free at:</a:t>
            </a:r>
            <a:endParaRPr sz="1400"/>
          </a:p>
          <a:p>
            <a:pPr marL="0" lvl="0" indent="0" algn="l" rtl="0">
              <a:lnSpc>
                <a:spcPct val="115000"/>
              </a:lnSpc>
              <a:spcBef>
                <a:spcPts val="600"/>
              </a:spcBef>
              <a:spcAft>
                <a:spcPts val="0"/>
              </a:spcAft>
              <a:buNone/>
            </a:pPr>
            <a:r>
              <a:rPr lang="en" sz="1400" u="sng">
                <a:solidFill>
                  <a:schemeClr val="hlink"/>
                </a:solidFill>
                <a:hlinkClick r:id="rId3"/>
              </a:rPr>
              <a:t>https://www.fontsquirrel.com/fonts/red-hat</a:t>
            </a:r>
            <a:endParaRPr sz="1400"/>
          </a:p>
          <a:p>
            <a:pPr marL="0" lvl="0" indent="0" algn="l" rtl="0">
              <a:lnSpc>
                <a:spcPct val="115000"/>
              </a:lnSpc>
              <a:spcBef>
                <a:spcPts val="600"/>
              </a:spcBef>
              <a:spcAft>
                <a:spcPts val="0"/>
              </a:spcAft>
              <a:buNone/>
            </a:pPr>
            <a:r>
              <a:rPr lang="en" sz="1400" u="sng">
                <a:solidFill>
                  <a:schemeClr val="hlink"/>
                </a:solidFill>
                <a:hlinkClick r:id="rId4"/>
              </a:rPr>
              <a:t>https://www.fontsquirrel.com/fonts/raleway</a:t>
            </a:r>
            <a:endParaRPr sz="1400"/>
          </a:p>
          <a:p>
            <a:pPr marL="0" lvl="0" indent="0" algn="l" rtl="0">
              <a:lnSpc>
                <a:spcPct val="115000"/>
              </a:lnSpc>
              <a:spcBef>
                <a:spcPts val="600"/>
              </a:spcBef>
              <a:spcAft>
                <a:spcPts val="0"/>
              </a:spcAft>
              <a:buNone/>
            </a:pPr>
            <a:endParaRPr sz="1400"/>
          </a:p>
        </p:txBody>
      </p:sp>
      <p:sp>
        <p:nvSpPr>
          <p:cNvPr id="354" name="Google Shape;354;p38"/>
          <p:cNvSpPr txBox="1"/>
          <p:nvPr/>
        </p:nvSpPr>
        <p:spPr>
          <a:xfrm>
            <a:off x="913175" y="4017800"/>
            <a:ext cx="7330500" cy="53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1"/>
                </a:solidFill>
                <a:latin typeface="Raleway"/>
                <a:ea typeface="Raleway"/>
                <a:cs typeface="Raleway"/>
                <a:sym typeface="Raleway"/>
              </a:rPr>
              <a:t>You don’t need to keep this slide in your presentation. It’s only here to serve you as a design guide if you need to create new slides or download the fonts to edit the presentation in PowerPoint®</a:t>
            </a:r>
            <a:endParaRPr sz="1200">
              <a:solidFill>
                <a:schemeClr val="accen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1200">
              <a:solidFill>
                <a:schemeClr val="accent1"/>
              </a:solidFill>
              <a:latin typeface="Raleway"/>
              <a:ea typeface="Raleway"/>
              <a:cs typeface="Raleway"/>
              <a:sym typeface="Raleway"/>
            </a:endParaRPr>
          </a:p>
          <a:p>
            <a:pPr marL="0" lvl="0" indent="0" algn="l" rtl="0">
              <a:spcBef>
                <a:spcPts val="0"/>
              </a:spcBef>
              <a:spcAft>
                <a:spcPts val="0"/>
              </a:spcAft>
              <a:buNone/>
            </a:pPr>
            <a:endParaRPr sz="1200">
              <a:solidFill>
                <a:schemeClr val="accent1"/>
              </a:solidFill>
              <a:latin typeface="Raleway"/>
              <a:ea typeface="Raleway"/>
              <a:cs typeface="Raleway"/>
              <a:sym typeface="Raleway"/>
            </a:endParaRPr>
          </a:p>
        </p:txBody>
      </p:sp>
      <p:sp>
        <p:nvSpPr>
          <p:cNvPr id="355" name="Google Shape;355;p3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63</a:t>
            </a:fld>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564"/>
        <p:cNvGrpSpPr/>
        <p:nvPr/>
      </p:nvGrpSpPr>
      <p:grpSpPr>
        <a:xfrm>
          <a:off x="0" y="0"/>
          <a:ext cx="0" cy="0"/>
          <a:chOff x="0" y="0"/>
          <a:chExt cx="0" cy="0"/>
        </a:xfrm>
      </p:grpSpPr>
      <p:pic>
        <p:nvPicPr>
          <p:cNvPr id="1565" name="Google Shape;1565;p52">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1566" name="Google Shape;1566;p52"/>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1567" name="Google Shape;1567;p52"/>
          <p:cNvGrpSpPr/>
          <p:nvPr/>
        </p:nvGrpSpPr>
        <p:grpSpPr>
          <a:xfrm>
            <a:off x="690575" y="3290132"/>
            <a:ext cx="7762851" cy="892418"/>
            <a:chOff x="801125" y="3213932"/>
            <a:chExt cx="7762851" cy="892418"/>
          </a:xfrm>
        </p:grpSpPr>
        <p:grpSp>
          <p:nvGrpSpPr>
            <p:cNvPr id="1568" name="Google Shape;1568;p52"/>
            <p:cNvGrpSpPr/>
            <p:nvPr/>
          </p:nvGrpSpPr>
          <p:grpSpPr>
            <a:xfrm>
              <a:off x="4845759" y="3213932"/>
              <a:ext cx="1695900" cy="892418"/>
              <a:chOff x="4845759" y="3213932"/>
              <a:chExt cx="1695900" cy="892418"/>
            </a:xfrm>
          </p:grpSpPr>
          <p:sp>
            <p:nvSpPr>
              <p:cNvPr id="1569" name="Google Shape;1569;p52"/>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1570" name="Google Shape;1570;p52"/>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71" name="Google Shape;1571;p52"/>
            <p:cNvGrpSpPr/>
            <p:nvPr/>
          </p:nvGrpSpPr>
          <p:grpSpPr>
            <a:xfrm>
              <a:off x="2823442" y="3214222"/>
              <a:ext cx="1695900" cy="892128"/>
              <a:chOff x="2823442" y="3214222"/>
              <a:chExt cx="1695900" cy="892128"/>
            </a:xfrm>
          </p:grpSpPr>
          <p:sp>
            <p:nvSpPr>
              <p:cNvPr id="1572" name="Google Shape;1572;p52"/>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1573" name="Google Shape;1573;p52"/>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74" name="Google Shape;1574;p52"/>
            <p:cNvGrpSpPr/>
            <p:nvPr/>
          </p:nvGrpSpPr>
          <p:grpSpPr>
            <a:xfrm>
              <a:off x="6868076" y="3213932"/>
              <a:ext cx="1695900" cy="892418"/>
              <a:chOff x="6868076" y="3213932"/>
              <a:chExt cx="1695900" cy="892418"/>
            </a:xfrm>
          </p:grpSpPr>
          <p:sp>
            <p:nvSpPr>
              <p:cNvPr id="1575" name="Google Shape;1575;p52"/>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1576" name="Google Shape;1576;p52"/>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77" name="Google Shape;1577;p52"/>
            <p:cNvGrpSpPr/>
            <p:nvPr/>
          </p:nvGrpSpPr>
          <p:grpSpPr>
            <a:xfrm>
              <a:off x="801125" y="3214206"/>
              <a:ext cx="1695900" cy="892144"/>
              <a:chOff x="801125" y="3214206"/>
              <a:chExt cx="1695900" cy="892144"/>
            </a:xfrm>
          </p:grpSpPr>
          <p:sp>
            <p:nvSpPr>
              <p:cNvPr id="1578" name="Google Shape;1578;p52"/>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1579" name="Google Shape;1579;p52"/>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B7E6AF3B-80C0-54D7-0010-9CA712B96C38}"/>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28AD66F5-9DAC-624C-CC38-7E681CDB516B}"/>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Census Tract 265 Population 2010-2023 (Non Census Years Are Estimated)</a:t>
            </a:r>
            <a:endParaRPr sz="1200" dirty="0"/>
          </a:p>
        </p:txBody>
      </p:sp>
      <p:sp>
        <p:nvSpPr>
          <p:cNvPr id="292" name="Google Shape;292;p32">
            <a:extLst>
              <a:ext uri="{FF2B5EF4-FFF2-40B4-BE49-F238E27FC236}">
                <a16:creationId xmlns:a16="http://schemas.microsoft.com/office/drawing/2014/main" id="{3C0CFD2F-F49F-50E8-7CDB-8A26C594F669}"/>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pic>
        <p:nvPicPr>
          <p:cNvPr id="293" name="Google Shape;293;p32">
            <a:extLst>
              <a:ext uri="{FF2B5EF4-FFF2-40B4-BE49-F238E27FC236}">
                <a16:creationId xmlns:a16="http://schemas.microsoft.com/office/drawing/2014/main" id="{CF43D508-6031-093C-A5DA-E1312B8E6E05}"/>
              </a:ext>
            </a:extLst>
          </p:cNvPr>
          <p:cNvPicPr preferRelativeResize="0"/>
          <p:nvPr/>
        </p:nvPicPr>
        <p:blipFill>
          <a:blip r:embed="rId3"/>
          <a:srcRect/>
          <a:stretch/>
        </p:blipFill>
        <p:spPr>
          <a:xfrm>
            <a:off x="2982432" y="152400"/>
            <a:ext cx="3179128" cy="4327950"/>
          </a:xfrm>
          <a:prstGeom prst="rect">
            <a:avLst/>
          </a:prstGeom>
          <a:noFill/>
          <a:ln>
            <a:noFill/>
          </a:ln>
        </p:spPr>
      </p:pic>
    </p:spTree>
    <p:extLst>
      <p:ext uri="{BB962C8B-B14F-4D97-AF65-F5344CB8AC3E}">
        <p14:creationId xmlns:p14="http://schemas.microsoft.com/office/powerpoint/2010/main" val="3487822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000" t="-20000" r="-2000"/>
          </a:stretch>
        </a:blipFill>
        <a:effectLst/>
      </p:bgPr>
    </p:bg>
    <p:spTree>
      <p:nvGrpSpPr>
        <p:cNvPr id="1" name="Shape 128">
          <a:extLst>
            <a:ext uri="{FF2B5EF4-FFF2-40B4-BE49-F238E27FC236}">
              <a16:creationId xmlns:a16="http://schemas.microsoft.com/office/drawing/2014/main" id="{619A3132-1F56-CD52-D0E0-D7CFA49AD072}"/>
            </a:ext>
          </a:extLst>
        </p:cNvPr>
        <p:cNvGrpSpPr/>
        <p:nvPr/>
      </p:nvGrpSpPr>
      <p:grpSpPr>
        <a:xfrm>
          <a:off x="0" y="0"/>
          <a:ext cx="0" cy="0"/>
          <a:chOff x="0" y="0"/>
          <a:chExt cx="0" cy="0"/>
        </a:xfrm>
      </p:grpSpPr>
      <p:sp>
        <p:nvSpPr>
          <p:cNvPr id="129" name="Google Shape;129;p17">
            <a:extLst>
              <a:ext uri="{FF2B5EF4-FFF2-40B4-BE49-F238E27FC236}">
                <a16:creationId xmlns:a16="http://schemas.microsoft.com/office/drawing/2014/main" id="{EDE7EE9D-9BE9-DDAA-38C9-00F129310D3B}"/>
              </a:ext>
            </a:extLst>
          </p:cNvPr>
          <p:cNvSpPr txBox="1">
            <a:spLocks noGrp="1"/>
          </p:cNvSpPr>
          <p:nvPr>
            <p:ph type="ctrTitle"/>
          </p:nvPr>
        </p:nvSpPr>
        <p:spPr>
          <a:xfrm>
            <a:off x="1561925" y="2882075"/>
            <a:ext cx="7305628"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Determining Analysis Area</a:t>
            </a:r>
            <a:endParaRPr dirty="0"/>
          </a:p>
        </p:txBody>
      </p:sp>
      <p:sp>
        <p:nvSpPr>
          <p:cNvPr id="131" name="Google Shape;131;p17">
            <a:extLst>
              <a:ext uri="{FF2B5EF4-FFF2-40B4-BE49-F238E27FC236}">
                <a16:creationId xmlns:a16="http://schemas.microsoft.com/office/drawing/2014/main" id="{578035D1-A832-4C43-1131-1392BA573189}"/>
              </a:ext>
            </a:extLst>
          </p:cNvPr>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dirty="0">
                <a:solidFill>
                  <a:schemeClr val="lt1"/>
                </a:solidFill>
                <a:latin typeface="Red Hat Display Black"/>
                <a:ea typeface="Raleway"/>
                <a:cs typeface="Raleway"/>
                <a:sym typeface="Red Hat Display Black"/>
              </a:rPr>
              <a:t>2</a:t>
            </a:r>
            <a:endParaRPr sz="72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2746415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8000" r="-8000"/>
          </a:stretch>
        </a:blipFill>
        <a:effectLst/>
      </p:bgPr>
    </p:bg>
    <p:spTree>
      <p:nvGrpSpPr>
        <p:cNvPr id="1" name="Shape 160">
          <a:extLst>
            <a:ext uri="{FF2B5EF4-FFF2-40B4-BE49-F238E27FC236}">
              <a16:creationId xmlns:a16="http://schemas.microsoft.com/office/drawing/2014/main" id="{65E81939-B1CD-DC99-0D0A-FF461DF700D2}"/>
            </a:ext>
          </a:extLst>
        </p:cNvPr>
        <p:cNvGrpSpPr/>
        <p:nvPr/>
      </p:nvGrpSpPr>
      <p:grpSpPr>
        <a:xfrm>
          <a:off x="0" y="0"/>
          <a:ext cx="0" cy="0"/>
          <a:chOff x="0" y="0"/>
          <a:chExt cx="0" cy="0"/>
        </a:xfrm>
      </p:grpSpPr>
      <p:sp>
        <p:nvSpPr>
          <p:cNvPr id="161" name="Google Shape;161;p20">
            <a:extLst>
              <a:ext uri="{FF2B5EF4-FFF2-40B4-BE49-F238E27FC236}">
                <a16:creationId xmlns:a16="http://schemas.microsoft.com/office/drawing/2014/main" id="{57995FF0-D0BD-6CF1-91B1-C2B52998A546}"/>
              </a:ext>
            </a:extLst>
          </p:cNvPr>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Trial and Error</a:t>
            </a:r>
            <a:endParaRPr dirty="0"/>
          </a:p>
        </p:txBody>
      </p:sp>
      <p:sp>
        <p:nvSpPr>
          <p:cNvPr id="162" name="Google Shape;162;p20">
            <a:extLst>
              <a:ext uri="{FF2B5EF4-FFF2-40B4-BE49-F238E27FC236}">
                <a16:creationId xmlns:a16="http://schemas.microsoft.com/office/drawing/2014/main" id="{DB6F6BDC-1F05-3B32-018F-4022627DED7E}"/>
              </a:ext>
            </a:extLst>
          </p:cNvPr>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 dirty="0"/>
              <a:t>Initial Focus was on just Census Tract 265 from 2010-2020.</a:t>
            </a:r>
            <a:endParaRPr dirty="0"/>
          </a:p>
          <a:p>
            <a:pPr marL="457200" lvl="0" indent="-381000" algn="l" rtl="0">
              <a:spcBef>
                <a:spcPts val="0"/>
              </a:spcBef>
              <a:spcAft>
                <a:spcPts val="0"/>
              </a:spcAft>
              <a:buSzPts val="2400"/>
              <a:buChar char="╸"/>
            </a:pPr>
            <a:r>
              <a:rPr lang="en-US" dirty="0"/>
              <a:t>Boundaries didn’t change, it had clear measurable growth.</a:t>
            </a:r>
          </a:p>
          <a:p>
            <a:pPr marL="457200" lvl="0" indent="-381000" algn="l" rtl="0">
              <a:spcBef>
                <a:spcPts val="0"/>
              </a:spcBef>
              <a:spcAft>
                <a:spcPts val="0"/>
              </a:spcAft>
              <a:buSzPts val="2400"/>
              <a:buChar char="╸"/>
            </a:pPr>
            <a:r>
              <a:rPr lang="en-US" dirty="0"/>
              <a:t>It’s still the landing page for the main map however ancillary data provides great context.</a:t>
            </a:r>
            <a:endParaRPr dirty="0"/>
          </a:p>
        </p:txBody>
      </p:sp>
      <p:sp>
        <p:nvSpPr>
          <p:cNvPr id="163" name="Google Shape;163;p20">
            <a:extLst>
              <a:ext uri="{FF2B5EF4-FFF2-40B4-BE49-F238E27FC236}">
                <a16:creationId xmlns:a16="http://schemas.microsoft.com/office/drawing/2014/main" id="{C42577B1-9568-8CDF-A2A8-C494649EF105}"/>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4038197264"/>
      </p:ext>
    </p:extLst>
  </p:cSld>
  <p:clrMapOvr>
    <a:masterClrMapping/>
  </p:clrMapOvr>
</p:sld>
</file>

<file path=ppt/theme/theme1.xml><?xml version="1.0" encoding="utf-8"?>
<a:theme xmlns:a="http://schemas.openxmlformats.org/drawingml/2006/main" name="Rutland template">
  <a:themeElements>
    <a:clrScheme name="Custom 347">
      <a:dk1>
        <a:srgbClr val="142236"/>
      </a:dk1>
      <a:lt1>
        <a:srgbClr val="FFFFFF"/>
      </a:lt1>
      <a:dk2>
        <a:srgbClr val="667180"/>
      </a:dk2>
      <a:lt2>
        <a:srgbClr val="E5E8EB"/>
      </a:lt2>
      <a:accent1>
        <a:srgbClr val="FF6035"/>
      </a:accent1>
      <a:accent2>
        <a:srgbClr val="BB1C0B"/>
      </a:accent2>
      <a:accent3>
        <a:srgbClr val="1DC8E6"/>
      </a:accent3>
      <a:accent4>
        <a:srgbClr val="0D7FA3"/>
      </a:accent4>
      <a:accent5>
        <a:srgbClr val="8FC55D"/>
      </a:accent5>
      <a:accent6>
        <a:srgbClr val="4E9934"/>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793</TotalTime>
  <Words>1694</Words>
  <Application>Microsoft Office PowerPoint</Application>
  <PresentationFormat>On-screen Show (16:9)</PresentationFormat>
  <Paragraphs>258</Paragraphs>
  <Slides>64</Slides>
  <Notes>64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Red Hat Display</vt:lpstr>
      <vt:lpstr>-apple-system</vt:lpstr>
      <vt:lpstr>Red Hat Display Black</vt:lpstr>
      <vt:lpstr>Arial</vt:lpstr>
      <vt:lpstr>Raleway</vt:lpstr>
      <vt:lpstr>Montserrat</vt:lpstr>
      <vt:lpstr>Rutland template</vt:lpstr>
      <vt:lpstr>Cincinnati’s Riverfront Renaissance</vt:lpstr>
      <vt:lpstr>Charles Altendorf</vt:lpstr>
      <vt:lpstr>  Personal Inspiration</vt:lpstr>
      <vt:lpstr>Project Background</vt:lpstr>
      <vt:lpstr>“My biggest memory of that time was actually watching Monday Night Football and the Bengals were on it, probably in like 2003. And you know, to this day on Monday Night Football on the broadcast, they do like kind of shots from around the city of just different street corners or what have you, to see what sort of night life is going on. And I remember the announcers making a joke because there was no one on the streets.” Bill Schult Interview</vt:lpstr>
      <vt:lpstr>Statistical Inspiration</vt:lpstr>
      <vt:lpstr>PowerPoint Presentation</vt:lpstr>
      <vt:lpstr>Determining Analysis Area</vt:lpstr>
      <vt:lpstr>Trial and Error</vt:lpstr>
      <vt:lpstr>  Expanded Area</vt:lpstr>
      <vt:lpstr>PowerPoint Presentation</vt:lpstr>
      <vt:lpstr>PowerPoint Presentation</vt:lpstr>
      <vt:lpstr>PowerPoint Presentation</vt:lpstr>
      <vt:lpstr>PowerPoint Presentation</vt:lpstr>
      <vt:lpstr>Scholarly Context</vt:lpstr>
      <vt:lpstr>Types</vt:lpstr>
      <vt:lpstr>Professional Articles</vt:lpstr>
      <vt:lpstr>  Duran, et al</vt:lpstr>
      <vt:lpstr>  Pinto, et al</vt:lpstr>
      <vt:lpstr>  Hussein</vt:lpstr>
      <vt:lpstr>  Wu, et al</vt:lpstr>
      <vt:lpstr>  Pettit</vt:lpstr>
      <vt:lpstr>Similar Projects</vt:lpstr>
      <vt:lpstr> City of Beaumont</vt:lpstr>
      <vt:lpstr> Topeka Riverfront Activation Plan</vt:lpstr>
      <vt:lpstr>Ride with GPS</vt:lpstr>
      <vt:lpstr>Site Design</vt:lpstr>
      <vt:lpstr>Technologies</vt:lpstr>
      <vt:lpstr> Balla, et all</vt:lpstr>
      <vt:lpstr> Hu, et all</vt:lpstr>
      <vt:lpstr> DataPlotly</vt:lpstr>
      <vt:lpstr> Duarte, et all</vt:lpstr>
      <vt:lpstr> Eriksson, et al</vt:lpstr>
      <vt:lpstr>Page Methodology</vt:lpstr>
      <vt:lpstr>Methodology Highlights</vt:lpstr>
      <vt:lpstr>Page Main Componets</vt:lpstr>
      <vt:lpstr>Splash Screen</vt:lpstr>
      <vt:lpstr>Mapbox with Popups</vt:lpstr>
      <vt:lpstr>Developments Layer Generation</vt:lpstr>
      <vt:lpstr>CAGIS Building Footprints</vt:lpstr>
      <vt:lpstr>Downtown Cincinnati Website</vt:lpstr>
      <vt:lpstr>Creating useful Geojson</vt:lpstr>
      <vt:lpstr>Mapbox with Popups</vt:lpstr>
      <vt:lpstr>Interviews Methodology</vt:lpstr>
      <vt:lpstr>Interview Generation</vt:lpstr>
      <vt:lpstr>Conducting interviews</vt:lpstr>
      <vt:lpstr>Audacity Conversion</vt:lpstr>
      <vt:lpstr>Podbean Upload</vt:lpstr>
      <vt:lpstr>Transcript Extraction</vt:lpstr>
      <vt:lpstr>Renaissance under Threat?</vt:lpstr>
      <vt:lpstr>“I think Smale Park was a bigger effect than the banks was. Because the banks, They were still a little bit away from the river itself. Having a small park down there that overlooks the river and runs all the way up and down. You can you can take a walk for a couple 3 miles along the riverfront now.” Bob Schindler Interview</vt:lpstr>
      <vt:lpstr>I-471 Bridge Fire (Playground Arson)</vt:lpstr>
      <vt:lpstr>April 7 Historic Flooding</vt:lpstr>
      <vt:lpstr>“For example, like I know the banks, you know it. It underwent a lot over a decade ago. But even recently, like. Well, like, that's just like a popular hangout area. You know, recreation area, drinking area, even over the last like probably five or six years, it's seen a ton of development.” Bob Schindler Interview</vt:lpstr>
      <vt:lpstr>Banks shortcomings?</vt:lpstr>
      <vt:lpstr>Brent Spence Problems?</vt:lpstr>
      <vt:lpstr>Bengals Moving?</vt:lpstr>
      <vt:lpstr>Tourism under threat?</vt:lpstr>
      <vt:lpstr>Tourism under threat?</vt:lpstr>
      <vt:lpstr> Overaction?</vt:lpstr>
      <vt:lpstr>Thanks!</vt:lpstr>
      <vt:lpstr>Credits</vt:lpstr>
      <vt:lpstr>Presentation design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Charles Altendorf</cp:lastModifiedBy>
  <cp:revision>1</cp:revision>
  <dcterms:modified xsi:type="dcterms:W3CDTF">2025-04-13T23:20:24Z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46c87f6-c46e-48eb-b7ce-d3a4a7d30611_Enabled">
    <vt:lpwstr>true</vt:lpwstr>
  </property>
  <property fmtid="{D5CDD505-2E9C-101B-9397-08002B2CF9AE}" pid="3" name="MSIP_Label_846c87f6-c46e-48eb-b7ce-d3a4a7d30611_SetDate">
    <vt:lpwstr>2025-04-12T14:34:27Z</vt:lpwstr>
  </property>
  <property fmtid="{D5CDD505-2E9C-101B-9397-08002B2CF9AE}" pid="4" name="MSIP_Label_846c87f6-c46e-48eb-b7ce-d3a4a7d30611_Method">
    <vt:lpwstr>Standard</vt:lpwstr>
  </property>
  <property fmtid="{D5CDD505-2E9C-101B-9397-08002B2CF9AE}" pid="5" name="MSIP_Label_846c87f6-c46e-48eb-b7ce-d3a4a7d30611_Name">
    <vt:lpwstr>846c87f6-c46e-48eb-b7ce-d3a4a7d30611</vt:lpwstr>
  </property>
  <property fmtid="{D5CDD505-2E9C-101B-9397-08002B2CF9AE}" pid="6" name="MSIP_Label_846c87f6-c46e-48eb-b7ce-d3a4a7d30611_SiteId">
    <vt:lpwstr>35378cf9-dac0-45f0-84c7-1bfb98207b59</vt:lpwstr>
  </property>
  <property fmtid="{D5CDD505-2E9C-101B-9397-08002B2CF9AE}" pid="7" name="MSIP_Label_846c87f6-c46e-48eb-b7ce-d3a4a7d30611_ActionId">
    <vt:lpwstr>2758c96b-a074-4a39-9371-fe948a581938</vt:lpwstr>
  </property>
  <property fmtid="{D5CDD505-2E9C-101B-9397-08002B2CF9AE}" pid="8" name="MSIP_Label_846c87f6-c46e-48eb-b7ce-d3a4a7d30611_ContentBits">
    <vt:lpwstr>0</vt:lpwstr>
  </property>
  <property fmtid="{D5CDD505-2E9C-101B-9397-08002B2CF9AE}" pid="9" name="MSIP_Label_846c87f6-c46e-48eb-b7ce-d3a4a7d30611_Tag">
    <vt:lpwstr>10, 3, 0, 1</vt:lpwstr>
  </property>
</Properties>
</file>

<file path=docProps/thumbnail.jpeg>
</file>